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52" r:id="rId1"/>
  </p:sldMasterIdLst>
  <p:notesMasterIdLst>
    <p:notesMasterId r:id="rId2"/>
  </p:notes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type="custom" cy="6858000" cx="12192000"/>
  <p:notesSz cx="6858000" cy="9144000"/>
  <p:defaultTextStyle>
    <a:lvl1pPr algn="l" eaLnBrk="1" fontAlgn="base" hangingPunct="1" indent="0" latinLnBrk="1" marL="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1pPr>
    <a:lvl2pPr algn="l" eaLnBrk="1" fontAlgn="base" hangingPunct="1" indent="0" latinLnBrk="1" marL="4572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2pPr>
    <a:lvl3pPr algn="l" eaLnBrk="1" fontAlgn="base" hangingPunct="1" indent="0" latinLnBrk="1" marL="9144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3pPr>
    <a:lvl4pPr algn="l" eaLnBrk="1" fontAlgn="base" hangingPunct="1" indent="0" latinLnBrk="1" marL="13716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4pPr>
    <a:lvl5pPr algn="l" eaLnBrk="1" fontAlgn="base" hangingPunct="1" indent="0" latinLnBrk="1" marL="1828800" rtl="0">
      <a:lnSpc>
        <a:spcPct val="100000"/>
      </a:lnSpc>
      <a:spcBef>
        <a:spcPct val="0"/>
      </a:spcBef>
      <a:spcAft>
        <a:spcPct val="0"/>
      </a:spcAft>
      <a:buNone/>
      <a:defRPr baseline="0" b="0" sz="1800" i="0" u="none">
        <a:solidFill>
          <a:schemeClr val="dk1"/>
        </a:solidFill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maximized" preferSingleView="0">
    <p:restoredLeft sz="17990" autoAdjust="0"/>
    <p:restoredTop sz="94660" autoAdjust="0"/>
  </p:normalViewPr>
  <p:slideViewPr>
    <p:cSldViewPr showGuides="1" snapToGrid="0" snapToObjects="0">
      <p:cViewPr varScale="0">
        <p:scale>
          <a:sx n="50" d="100"/>
          <a:sy n="50" d="100"/>
        </p:scale>
        <p:origin x="1374" y="510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9049" name=""/>
          <p:cNvSpPr/>
          <p:nvPr>
            <p:ph type="hdr" sz="quarter" idx="4294967295"/>
          </p:nvPr>
        </p:nvSpPr>
        <p:spPr>
          <a:xfrm rot="0">
            <a:off x="0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/>
          </a:p>
        </p:txBody>
      </p:sp>
      <p:sp>
        <p:nvSpPr>
          <p:cNvPr id="1049050" name=""/>
          <p:cNvSpPr/>
          <p:nvPr>
            <p:ph type="dt" sz="full" idx="4294967295"/>
          </p:nvPr>
        </p:nvSpPr>
        <p:spPr>
          <a:xfrm rot="0">
            <a:off x="3884612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/>
          </a:p>
        </p:txBody>
      </p:sp>
      <p:sp>
        <p:nvSpPr>
          <p:cNvPr id="1049051" name=""/>
          <p:cNvSpPr/>
          <p:nvPr>
            <p:ph type="sldImg" sz="full" idx="4294967295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9052" name=""/>
          <p:cNvSpPr/>
          <p:nvPr>
            <p:ph type="body" sz="quarter" idx="4294967295"/>
          </p:nvPr>
        </p:nvSpPr>
        <p:spPr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Click to edit Master text style</a:t>
            </a:r>
          </a:p>
          <a:p>
            <a:pPr indent="114300" lvl="1"/>
            <a:r>
              <a:rPr altLang="en-US" lang="zh-CN"/>
              <a:t>Second level</a:t>
            </a:r>
          </a:p>
          <a:p>
            <a:pPr indent="571500" lvl="2"/>
            <a:r>
              <a:rPr altLang="en-US" lang="zh-CN"/>
              <a:t>Third level</a:t>
            </a:r>
          </a:p>
          <a:p>
            <a:pPr indent="1028700" lvl="3"/>
            <a:r>
              <a:rPr altLang="en-US" lang="zh-CN"/>
              <a:t>Fourth level</a:t>
            </a:r>
          </a:p>
          <a:p>
            <a:pPr indent="1485900" lvl="4"/>
            <a:r>
              <a:rPr altLang="en-US" lang="zh-CN"/>
              <a:t>Fifth level</a:t>
            </a:r>
          </a:p>
        </p:txBody>
      </p:sp>
      <p:sp>
        <p:nvSpPr>
          <p:cNvPr id="1049053" name=""/>
          <p:cNvSpPr/>
          <p:nvPr>
            <p:ph type="ftr" sz="quarter" idx="4294967295"/>
          </p:nvPr>
        </p:nvSpPr>
        <p:spPr>
          <a:xfrm rot="0">
            <a:off x="0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200" lang="zh-CN"/>
          </a:p>
        </p:txBody>
      </p:sp>
      <p:sp>
        <p:nvSpPr>
          <p:cNvPr id="1049054" name=""/>
          <p:cNvSpPr/>
          <p:nvPr>
            <p:ph type="sldNum" sz="quarter" idx="4294967295"/>
          </p:nvPr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/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2" name=""/>
          <p:cNvSpPr/>
          <p:nvPr>
            <p:ph type="sldImg" sz="full" idx="2"/>
          </p:nvPr>
        </p:nvSpPr>
        <p:spPr>
          <a:xfrm rot="0">
            <a:off x="685800" y="1143000"/>
            <a:ext cx="5486400" cy="3086100"/>
          </a:xfrm>
          <a:prstGeom prst="rect"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43" name=""/>
          <p:cNvSpPr/>
          <p:nvPr>
            <p:ph type="body" sz="full" idx="3"/>
          </p:nvPr>
        </p:nvSpPr>
        <p:spPr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endParaRPr altLang="en-US" lang="zh-CN"/>
          </a:p>
        </p:txBody>
      </p:sp>
      <p:sp>
        <p:nvSpPr>
          <p:cNvPr id="1048644" name=""/>
          <p:cNvSpPr/>
          <p:nvPr/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ym typeface="宋体" pitchFamily="2" charset="-122"/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ym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2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4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2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3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9032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3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903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90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9037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4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9041" name="Content Placeholder 2"/>
          <p:cNvSpPr>
            <a:spLocks noGrp="1"/>
          </p:cNvSpPr>
          <p:nvPr>
            <p:ph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904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904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172199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4294967295"/>
          </p:nvPr>
        </p:nvSpPr>
        <p:spPr>
          <a:xfrm rot="0">
            <a:off x="838200" y="365125"/>
            <a:ext cx="10515600" cy="13255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4294967295"/>
          </p:nvPr>
        </p:nvSpPr>
        <p:spPr>
          <a:xfrm rot="0">
            <a:off x="838200" y="1825625"/>
            <a:ext cx="10515600" cy="43513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indent="-342900" lvl="0"/>
            <a:r>
              <a:rPr altLang="en-US" lang="zh-CN"/>
              <a:t>Click to edit Master text style</a:t>
            </a:r>
          </a:p>
          <a:p>
            <a:pPr indent="114300" lvl="1"/>
            <a:r>
              <a:rPr altLang="en-US" lang="zh-CN"/>
              <a:t>Second level</a:t>
            </a:r>
          </a:p>
          <a:p>
            <a:pPr indent="571500" lvl="2"/>
            <a:r>
              <a:rPr altLang="en-US" lang="zh-CN"/>
              <a:t>Third level</a:t>
            </a:r>
          </a:p>
          <a:p>
            <a:pPr indent="1028700" lvl="3"/>
            <a:r>
              <a:rPr altLang="en-US" lang="zh-CN"/>
              <a:t>Fourth level</a:t>
            </a:r>
          </a:p>
          <a:p>
            <a:pPr indent="1485900" lvl="4"/>
            <a:r>
              <a:rPr altLang="en-US" lang="zh-CN"/>
              <a:t>Fifth level</a:t>
            </a:r>
          </a:p>
        </p:txBody>
      </p:sp>
      <p:sp>
        <p:nvSpPr>
          <p:cNvPr id="1048578" name=""/>
          <p:cNvSpPr/>
          <p:nvPr>
            <p:ph type="dt" sz="half" idx="4294967295"/>
          </p:nvPr>
        </p:nvSpPr>
        <p:spPr>
          <a:xfrm rot="0"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7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048580" name=""/>
          <p:cNvSpPr/>
          <p:nvPr>
            <p:ph type="sldNum" sz="quarter" idx="4294967295"/>
          </p:nvPr>
        </p:nvSpPr>
        <p:spPr>
          <a:xfrm rot="0"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r" fontAlgn="base" indent="-342900" lvl="0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fontAlgn="base" indent="-342900" lvl="0">
                <a:spcBef>
                  <a:spcPct val="0"/>
                </a:spcBef>
                <a:spcAft>
                  <a:spcPct val="0"/>
                </a:spcAft>
              </a:pPr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1" hdr="0" sldNum="0"/>
  <p:txStyles>
    <p:titleStyle>
      <a:lvl1pPr algn="l" fontAlgn="base" indent="0" latinLnBrk="1" marL="0" rtl="0">
        <a:lnSpc>
          <a:spcPct val="90000"/>
        </a:lnSpc>
        <a:spcBef>
          <a:spcPct val="0"/>
        </a:spcBef>
        <a:spcAft>
          <a:spcPct val="0"/>
        </a:spcAft>
        <a:buFontTx/>
        <a:buNone/>
        <a:defRPr sz="4400">
          <a:solidFill>
            <a:schemeClr val="dk1"/>
          </a:solidFill>
          <a:latin typeface="Calibri Light" pitchFamily="34" charset="0"/>
          <a:ea typeface="宋体" pitchFamily="2" charset="-122"/>
        </a:defRPr>
      </a:lvl1pPr>
    </p:titleStyle>
    <p:bodyStyle>
      <a:lvl1pPr algn="l" fontAlgn="base" indent="-228600" latinLnBrk="1" marL="228600" rtl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algn="l" fontAlgn="base" indent="-228600" latinLnBrk="1" marL="6858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algn="l" fontAlgn="base" indent="-228600" latinLnBrk="1" marL="11430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algn="l" fontAlgn="base" indent="-228600" latinLnBrk="1" marL="16002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algn="l" fontAlgn="base" indent="-228600" latinLnBrk="1" marL="2057400" rtl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dk1"/>
          </a:solidFill>
          <a:latin typeface="Calibri" pitchFamily="34" charset="0"/>
          <a:ea typeface="宋体" pitchFamily="2" charset="-122"/>
        </a:defRPr>
      </a:lvl5pPr>
    </p:bodyStyle>
    <p:otherStyle>
      <a:lvl1pPr algn="l" eaLnBrk="1" fontAlgn="base" hangingPunct="1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1pPr>
      <a:lvl2pPr algn="l" eaLnBrk="1" fontAlgn="base" hangingPunct="1" indent="0" latinLnBrk="1" marL="4572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2pPr>
      <a:lvl3pPr algn="l" eaLnBrk="1" fontAlgn="base" hangingPunct="1" indent="0" latinLnBrk="1" marL="9144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3pPr>
      <a:lvl4pPr algn="l" eaLnBrk="1" fontAlgn="base" hangingPunct="1" indent="0" latinLnBrk="1" marL="13716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4pPr>
      <a:lvl5pPr algn="l" eaLnBrk="1" fontAlgn="base" hangingPunct="1" indent="0" latinLnBrk="1" marL="18288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>
          <a:solidFill>
            <a:schemeClr val="dk1"/>
          </a:solidFill>
          <a:latin typeface="Calibri" pitchFamily="34" charset="0"/>
          <a:ea typeface="宋体" pitchFamily="2" charset="-122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581" name=""/>
          <p:cNvSpPr/>
          <p:nvPr/>
        </p:nvSpPr>
        <p:spPr>
          <a:xfrm rot="0">
            <a:off x="-20637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2" name=""/>
          <p:cNvSpPr txBox="1"/>
          <p:nvPr/>
        </p:nvSpPr>
        <p:spPr>
          <a:xfrm rot="0">
            <a:off x="7824787" y="4067175"/>
            <a:ext cx="3565525" cy="3365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DEPARTMENT </a:t>
            </a:r>
            <a:r>
              <a:rPr altLang="zh-CN" b="1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SPEAKER NAME</a:t>
            </a:r>
          </a:p>
        </p:txBody>
      </p:sp>
      <p:sp>
        <p:nvSpPr>
          <p:cNvPr id="1048583" name=""/>
          <p:cNvSpPr/>
          <p:nvPr/>
        </p:nvSpPr>
        <p:spPr>
          <a:xfrm rot="19553292">
            <a:off x="787400" y="3619500"/>
            <a:ext cx="904875" cy="893762"/>
          </a:xfrm>
          <a:prstGeom prst="parallelogram">
            <a:avLst>
              <a:gd name="adj" fmla="val 24996"/>
            </a:avLst>
          </a:prstGeom>
          <a:solidFill>
            <a:schemeClr val="lt1">
              <a:alpha val="70000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000000"/>
              </a:solidFill>
            </a:endParaRPr>
          </a:p>
        </p:txBody>
      </p:sp>
      <p:sp>
        <p:nvSpPr>
          <p:cNvPr id="1048584" name=""/>
          <p:cNvSpPr/>
          <p:nvPr/>
        </p:nvSpPr>
        <p:spPr>
          <a:xfrm rot="3477180">
            <a:off x="1927225" y="3587749"/>
            <a:ext cx="331787" cy="328612"/>
          </a:xfrm>
          <a:prstGeom prst="parallelogram">
            <a:avLst>
              <a:gd name="adj" fmla="val 24998"/>
            </a:avLst>
          </a:prstGeom>
          <a:solidFill>
            <a:schemeClr val="lt1">
              <a:alpha val="70000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000000"/>
              </a:solidFill>
            </a:endParaRPr>
          </a:p>
        </p:txBody>
      </p:sp>
      <p:sp>
        <p:nvSpPr>
          <p:cNvPr id="1048585" name=""/>
          <p:cNvSpPr/>
          <p:nvPr/>
        </p:nvSpPr>
        <p:spPr>
          <a:xfrm rot="0">
            <a:off x="7802562" y="3338512"/>
            <a:ext cx="4395787" cy="1455737"/>
          </a:xfrm>
          <a:prstGeom prst="rect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6" name=""/>
          <p:cNvSpPr/>
          <p:nvPr/>
        </p:nvSpPr>
        <p:spPr>
          <a:xfrm rot="0">
            <a:off x="-22225" y="3338512"/>
            <a:ext cx="7824787" cy="1455737"/>
          </a:xfrm>
          <a:prstGeom prst="rect"/>
          <a:solidFill>
            <a:srgbClr val="7F7F7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587" name=""/>
          <p:cNvSpPr txBox="1"/>
          <p:nvPr/>
        </p:nvSpPr>
        <p:spPr>
          <a:xfrm rot="0">
            <a:off x="2727325" y="3306762"/>
            <a:ext cx="4610100" cy="14630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dist" indent="-342900" lvl="0">
              <a:buFont typeface="Arial" pitchFamily="34" charset="0"/>
              <a:buNone/>
            </a:pPr>
            <a:r>
              <a:rPr altLang="zh-CN" sz="4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Annual work report template</a:t>
            </a:r>
          </a:p>
        </p:txBody>
      </p:sp>
      <p:sp>
        <p:nvSpPr>
          <p:cNvPr id="1048589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1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5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705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156325" y="1657350"/>
            <a:ext cx="2641600" cy="3852862"/>
          </a:xfrm>
          <a:prstGeom prst="rect"/>
          <a:noFill/>
          <a:ln>
            <a:noFill/>
          </a:ln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633412" y="1657350"/>
            <a:ext cx="2640012" cy="3852862"/>
          </a:xfrm>
          <a:prstGeom prst="rect"/>
          <a:noFill/>
          <a:ln>
            <a:noFill/>
          </a:ln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8916988" y="1657350"/>
            <a:ext cx="2641600" cy="3852862"/>
          </a:xfrm>
          <a:prstGeom prst="rect"/>
          <a:noFill/>
          <a:ln>
            <a:noFill/>
          </a:ln>
        </p:spPr>
      </p:pic>
      <p:sp>
        <p:nvSpPr>
          <p:cNvPr id="1048706" name=""/>
          <p:cNvSpPr/>
          <p:nvPr/>
        </p:nvSpPr>
        <p:spPr>
          <a:xfrm rot="0">
            <a:off x="3394075" y="1657350"/>
            <a:ext cx="2641600" cy="3852862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07" name=""/>
          <p:cNvSpPr txBox="1"/>
          <p:nvPr/>
        </p:nvSpPr>
        <p:spPr>
          <a:xfrm rot="0">
            <a:off x="3860800" y="2071687"/>
            <a:ext cx="1924050" cy="955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5800" lang="en-US">
                <a:solidFill>
                  <a:schemeClr val="lt1"/>
                </a:solidFill>
                <a:latin typeface="HelveticaNeueLT Pro 67 MdCn" pitchFamily="34" charset="0"/>
                <a:ea typeface="宋体" pitchFamily="2" charset="-122"/>
                <a:sym typeface="宋体" pitchFamily="2" charset="-122"/>
              </a:rPr>
              <a:t>34%</a:t>
            </a:r>
          </a:p>
        </p:txBody>
      </p:sp>
      <p:cxnSp>
        <p:nvCxnSpPr>
          <p:cNvPr id="3145746" name=""/>
          <p:cNvCxnSpPr>
            <a:cxnSpLocks/>
          </p:cNvCxnSpPr>
          <p:nvPr/>
        </p:nvCxnSpPr>
        <p:spPr>
          <a:xfrm rot="0">
            <a:off x="4081462" y="3008312"/>
            <a:ext cx="1268412" cy="0"/>
          </a:xfrm>
          <a:prstGeom prst="line"/>
          <a:noFill/>
          <a:ln w="6350" cap="flat" cmpd="sng">
            <a:solidFill>
              <a:schemeClr val="lt1">
                <a:alpha val="100000"/>
              </a:schemeClr>
            </a:solidFill>
            <a:prstDash val="sysDot"/>
            <a:miter/>
          </a:ln>
        </p:spPr>
      </p:cxnSp>
      <p:sp>
        <p:nvSpPr>
          <p:cNvPr id="1048708" name=""/>
          <p:cNvSpPr txBox="1"/>
          <p:nvPr/>
        </p:nvSpPr>
        <p:spPr>
          <a:xfrm rot="0">
            <a:off x="3860800" y="3022600"/>
            <a:ext cx="1709737" cy="447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>
              <a:buFont typeface="Arial" pitchFamily="34" charset="0"/>
              <a:buNone/>
            </a:pPr>
            <a:r>
              <a:rPr altLang="zh-CN" sz="2400" lang="en-US">
                <a:solidFill>
                  <a:schemeClr val="lt1"/>
                </a:solidFill>
                <a:latin typeface="HelveticaNeueLT Pro 67 MdCn" pitchFamily="0" charset="1"/>
              </a:rPr>
              <a:t>From 2017 </a:t>
            </a:r>
          </a:p>
        </p:txBody>
      </p:sp>
      <p:sp>
        <p:nvSpPr>
          <p:cNvPr id="1048709" name=""/>
          <p:cNvSpPr/>
          <p:nvPr/>
        </p:nvSpPr>
        <p:spPr>
          <a:xfrm rot="0">
            <a:off x="944562" y="5781675"/>
            <a:ext cx="10421938" cy="152241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>
              <a:lnSpc>
                <a:spcPct val="150000"/>
              </a:lnSpc>
              <a:buFont typeface="Arial" pitchFamily="34" charset="0"/>
              <a:buNone/>
            </a:pPr>
            <a:r>
              <a:rPr altLang="en-US" sz="1600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A man is not old as long as he is seeking </a:t>
            </a:r>
            <a:r>
              <a:rPr altLang="en-US" sz="1400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somethingA man is not old as long as he is seeking somethin</a:t>
            </a:r>
            <a:r>
              <a:rPr altLang="en-US" sz="1600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A man is not old as long as he is seeking </a:t>
            </a:r>
            <a:r>
              <a:rPr altLang="en-US" sz="1400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somethingA man is not old as long as he is seeking something</a:t>
            </a:r>
          </a:p>
          <a:p>
            <a:pPr indent="-342900" lvl="0">
              <a:lnSpc>
                <a:spcPct val="150000"/>
              </a:lnSpc>
              <a:buFont typeface="Arial" pitchFamily="34" charset="0"/>
              <a:buNone/>
            </a:pPr>
            <a:endParaRPr altLang="en-US" lang="zh-CN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342900" lvl="0">
              <a:lnSpc>
                <a:spcPct val="150000"/>
              </a:lnSpc>
              <a:buFont typeface="Arial" pitchFamily="34" charset="0"/>
              <a:buNone/>
            </a:pPr>
            <a:endParaRPr altLang="en-US" sz="1200" lang="zh-CN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710" name=""/>
          <p:cNvSpPr txBox="1"/>
          <p:nvPr/>
        </p:nvSpPr>
        <p:spPr>
          <a:xfrm rot="0">
            <a:off x="3409950" y="3895725"/>
            <a:ext cx="2746375" cy="8153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Bef>
                <a:spcPts val="600"/>
              </a:spcBef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grpSp>
        <p:nvGrpSpPr>
          <p:cNvPr id="70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711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712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714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24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260886" y="0"/>
            <a:ext cx="11261287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9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715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994275" y="3108325"/>
            <a:ext cx="1209675" cy="1487487"/>
          </a:xfrm>
          <a:prstGeom prst="rect"/>
          <a:noFill/>
          <a:ln>
            <a:noFill/>
          </a:ln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6100762" y="3108325"/>
            <a:ext cx="1209675" cy="1487487"/>
          </a:xfrm>
          <a:prstGeom prst="rect"/>
          <a:noFill/>
          <a:ln>
            <a:noFill/>
          </a:ln>
        </p:spPr>
      </p:pic>
      <p:sp>
        <p:nvSpPr>
          <p:cNvPr id="1048716" name=""/>
          <p:cNvSpPr/>
          <p:nvPr/>
        </p:nvSpPr>
        <p:spPr>
          <a:xfrm rot="0">
            <a:off x="1079500" y="3101975"/>
            <a:ext cx="3897312" cy="877887"/>
          </a:xfrm>
          <a:prstGeom prst="rect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8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CONTENTS ABOUT THIS PART</a:t>
            </a:r>
          </a:p>
        </p:txBody>
      </p:sp>
      <p:sp>
        <p:nvSpPr>
          <p:cNvPr id="1048717" name=""/>
          <p:cNvSpPr/>
          <p:nvPr/>
        </p:nvSpPr>
        <p:spPr>
          <a:xfrm rot="0">
            <a:off x="7243762" y="3101975"/>
            <a:ext cx="3897312" cy="877887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6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CONTENTS ABOUT THIS PART</a:t>
            </a: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4994275" y="4371975"/>
            <a:ext cx="1209675" cy="1489075"/>
          </a:xfrm>
          <a:prstGeom prst="rect"/>
          <a:noFill/>
          <a:ln>
            <a:noFill/>
          </a:ln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6100762" y="4371975"/>
            <a:ext cx="1209675" cy="1489075"/>
          </a:xfrm>
          <a:prstGeom prst="rect"/>
          <a:noFill/>
          <a:ln>
            <a:noFill/>
          </a:ln>
        </p:spPr>
      </p:pic>
      <p:sp>
        <p:nvSpPr>
          <p:cNvPr id="1048718" name=""/>
          <p:cNvSpPr/>
          <p:nvPr/>
        </p:nvSpPr>
        <p:spPr>
          <a:xfrm rot="0">
            <a:off x="1079500" y="4365625"/>
            <a:ext cx="3897312" cy="879475"/>
          </a:xfrm>
          <a:prstGeom prst="rect"/>
          <a:solidFill>
            <a:srgbClr val="808080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6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CONTENTS ABOUT THIS PART</a:t>
            </a:r>
          </a:p>
        </p:txBody>
      </p:sp>
      <p:sp>
        <p:nvSpPr>
          <p:cNvPr id="1048719" name=""/>
          <p:cNvSpPr/>
          <p:nvPr/>
        </p:nvSpPr>
        <p:spPr>
          <a:xfrm rot="0">
            <a:off x="7243762" y="4365625"/>
            <a:ext cx="3897312" cy="879475"/>
          </a:xfrm>
          <a:prstGeom prst="rect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8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CONTENTS ABOUT THIS PART</a:t>
            </a:r>
          </a:p>
        </p:txBody>
      </p:sp>
      <p:sp>
        <p:nvSpPr>
          <p:cNvPr id="1048720" name=""/>
          <p:cNvSpPr txBox="1"/>
          <p:nvPr/>
        </p:nvSpPr>
        <p:spPr>
          <a:xfrm rot="0">
            <a:off x="720725" y="2025650"/>
            <a:ext cx="11242675" cy="3683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buFont typeface="Arial" pitchFamily="34" charset="0"/>
              <a:buNone/>
            </a:pPr>
            <a:r>
              <a:rPr altLang="zh-CN" b="1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SUBTITLE. </a:t>
            </a:r>
            <a:r>
              <a:rPr altLang="zh-CN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THIS IS A SUMMARY PART. CLICK HERE TO ADD YOUR SENTENCES ABOUT THIS PART.</a:t>
            </a:r>
          </a:p>
        </p:txBody>
      </p:sp>
      <p:sp>
        <p:nvSpPr>
          <p:cNvPr id="1048721" name=""/>
          <p:cNvSpPr/>
          <p:nvPr/>
        </p:nvSpPr>
        <p:spPr>
          <a:xfrm rot="0">
            <a:off x="649287" y="2101850"/>
            <a:ext cx="71437" cy="215900"/>
          </a:xfrm>
          <a:prstGeom prst="rect"/>
          <a:solidFill>
            <a:schemeClr val="lt1"/>
          </a:solidFill>
          <a:ln w="127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72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722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723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725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25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148523" y="0"/>
            <a:ext cx="11583658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4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726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727" name=""/>
          <p:cNvSpPr/>
          <p:nvPr/>
        </p:nvSpPr>
        <p:spPr>
          <a:xfrm rot="0">
            <a:off x="3079750" y="2636837"/>
            <a:ext cx="1249362" cy="1249362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</a:t>
            </a:r>
          </a:p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HERE</a:t>
            </a:r>
          </a:p>
        </p:txBody>
      </p:sp>
      <p:sp>
        <p:nvSpPr>
          <p:cNvPr id="1048728" name=""/>
          <p:cNvSpPr/>
          <p:nvPr/>
        </p:nvSpPr>
        <p:spPr>
          <a:xfrm rot="0">
            <a:off x="4729162" y="2636837"/>
            <a:ext cx="1249362" cy="1249362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</a:t>
            </a:r>
          </a:p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HERE</a:t>
            </a:r>
          </a:p>
        </p:txBody>
      </p:sp>
      <p:sp>
        <p:nvSpPr>
          <p:cNvPr id="1048729" name=""/>
          <p:cNvSpPr/>
          <p:nvPr/>
        </p:nvSpPr>
        <p:spPr>
          <a:xfrm rot="0">
            <a:off x="6376987" y="2636837"/>
            <a:ext cx="1249362" cy="1249362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</a:t>
            </a:r>
          </a:p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HERE</a:t>
            </a:r>
          </a:p>
        </p:txBody>
      </p:sp>
      <p:sp>
        <p:nvSpPr>
          <p:cNvPr id="1048730" name=""/>
          <p:cNvSpPr/>
          <p:nvPr/>
        </p:nvSpPr>
        <p:spPr>
          <a:xfrm rot="0">
            <a:off x="8026400" y="2636837"/>
            <a:ext cx="1247775" cy="1249362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</a:t>
            </a:r>
          </a:p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HERE</a:t>
            </a: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079500" y="2635250"/>
            <a:ext cx="1431925" cy="2530475"/>
          </a:xfrm>
          <a:prstGeom prst="rect"/>
          <a:noFill/>
          <a:ln>
            <a:noFill/>
          </a:ln>
        </p:spPr>
      </p:pic>
      <p:sp>
        <p:nvSpPr>
          <p:cNvPr id="1048731" name=""/>
          <p:cNvSpPr txBox="1"/>
          <p:nvPr/>
        </p:nvSpPr>
        <p:spPr>
          <a:xfrm rot="0">
            <a:off x="617537" y="5316537"/>
            <a:ext cx="11250612" cy="3698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buFont typeface="Arial" pitchFamily="34" charset="0"/>
              <a:buNone/>
            </a:pPr>
            <a:r>
              <a:rPr altLang="zh-CN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THIS IS A SUMMARY PART. CLICK HERE TO ADD YOUR DESCRIPTION SENTENCES ABOUT THIS PART</a:t>
            </a:r>
          </a:p>
        </p:txBody>
      </p:sp>
      <p:sp>
        <p:nvSpPr>
          <p:cNvPr id="1048732" name=""/>
          <p:cNvSpPr/>
          <p:nvPr/>
        </p:nvSpPr>
        <p:spPr>
          <a:xfrm rot="0">
            <a:off x="517525" y="5356225"/>
            <a:ext cx="71437" cy="250825"/>
          </a:xfrm>
          <a:prstGeom prst="rect"/>
          <a:solidFill>
            <a:schemeClr val="lt1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600" 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733" name=""/>
          <p:cNvSpPr/>
          <p:nvPr/>
        </p:nvSpPr>
        <p:spPr>
          <a:xfrm rot="0">
            <a:off x="9674225" y="2636837"/>
            <a:ext cx="1249362" cy="1249362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</a:t>
            </a:r>
          </a:p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HERE</a:t>
            </a:r>
          </a:p>
        </p:txBody>
      </p:sp>
      <p:grpSp>
        <p:nvGrpSpPr>
          <p:cNvPr id="74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734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735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737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2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12458" y="0"/>
            <a:ext cx="1106542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52387" y="-30162"/>
            <a:ext cx="12244388" cy="6888162"/>
          </a:xfrm>
          <a:prstGeom prst="rect"/>
          <a:noFill/>
          <a:ln>
            <a:noFill/>
          </a:ln>
        </p:spPr>
      </p:pic>
      <p:sp>
        <p:nvSpPr>
          <p:cNvPr id="1048590" name=""/>
          <p:cNvSpPr/>
          <p:nvPr/>
        </p:nvSpPr>
        <p:spPr>
          <a:xfrm rot="0">
            <a:off x="-52387" y="-14287"/>
            <a:ext cx="12244388" cy="6872287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39" name=""/>
          <p:cNvGrpSpPr/>
          <p:nvPr/>
        </p:nvGrpSpPr>
        <p:grpSpPr>
          <a:xfrm rot="0">
            <a:off x="4144962" y="1274762"/>
            <a:ext cx="4265612" cy="624840"/>
            <a:chOff x="4145227" y="1275552"/>
            <a:chExt cx="4265445" cy="623520"/>
          </a:xfrm>
        </p:grpSpPr>
        <p:sp>
          <p:nvSpPr>
            <p:cNvPr id="1048591" name=""/>
            <p:cNvSpPr txBox="1"/>
            <p:nvPr/>
          </p:nvSpPr>
          <p:spPr>
            <a:xfrm rot="0">
              <a:off x="5372894" y="1275552"/>
              <a:ext cx="2214794" cy="623520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sz="3600" lang="en-US">
                  <a:solidFill>
                    <a:schemeClr val="lt1"/>
                  </a:solidFill>
                  <a:latin typeface="Impact" pitchFamily="34" charset="0"/>
                </a:rPr>
                <a:t>CONTENT</a:t>
              </a:r>
            </a:p>
          </p:txBody>
        </p:sp>
        <p:cxnSp>
          <p:nvCxnSpPr>
            <p:cNvPr id="3145728" name=""/>
            <p:cNvCxnSpPr>
              <a:cxnSpLocks/>
            </p:cNvCxnSpPr>
            <p:nvPr/>
          </p:nvCxnSpPr>
          <p:spPr>
            <a:xfrm rot="0" flipH="1">
              <a:off x="4145227" y="1536300"/>
              <a:ext cx="981603" cy="2380"/>
            </a:xfrm>
            <a:prstGeom prst="line"/>
            <a:noFill/>
            <a:ln w="635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</p:cxnSp>
        <p:cxnSp>
          <p:nvCxnSpPr>
            <p:cNvPr id="3145729" name=""/>
            <p:cNvCxnSpPr>
              <a:cxnSpLocks/>
            </p:cNvCxnSpPr>
            <p:nvPr/>
          </p:nvCxnSpPr>
          <p:spPr>
            <a:xfrm rot="0" flipH="1">
              <a:off x="7429069" y="1533920"/>
              <a:ext cx="981603" cy="2380"/>
            </a:xfrm>
            <a:prstGeom prst="line"/>
            <a:noFill/>
            <a:ln w="635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</p:cxnSp>
      </p:grpSp>
      <p:grpSp>
        <p:nvGrpSpPr>
          <p:cNvPr id="40" name=""/>
          <p:cNvGrpSpPr/>
          <p:nvPr/>
        </p:nvGrpSpPr>
        <p:grpSpPr>
          <a:xfrm rot="0">
            <a:off x="2403475" y="2319337"/>
            <a:ext cx="7384286" cy="2157412"/>
            <a:chOff x="2218853" y="2318615"/>
            <a:chExt cx="7384123" cy="2158559"/>
          </a:xfrm>
        </p:grpSpPr>
        <p:sp>
          <p:nvSpPr>
            <p:cNvPr id="1048592" name=""/>
            <p:cNvSpPr/>
            <p:nvPr/>
          </p:nvSpPr>
          <p:spPr>
            <a:xfrm rot="0">
              <a:off x="2218853" y="2318615"/>
              <a:ext cx="2743200" cy="636143"/>
            </a:xfrm>
            <a:prstGeom prst="parallelogram">
              <a:avLst>
                <a:gd name="adj" fmla="val 858"/>
              </a:avLst>
            </a:prstGeom>
            <a:solidFill>
              <a:srgbClr val="7389B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3" name=""/>
            <p:cNvSpPr/>
            <p:nvPr/>
          </p:nvSpPr>
          <p:spPr>
            <a:xfrm rot="0">
              <a:off x="2218853" y="3841031"/>
              <a:ext cx="2743200" cy="636143"/>
            </a:xfrm>
            <a:prstGeom prst="parallelogram">
              <a:avLst>
                <a:gd name="adj" fmla="val 858"/>
              </a:avLst>
            </a:prstGeom>
            <a:solidFill>
              <a:srgbClr val="7389B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4" name=""/>
            <p:cNvSpPr/>
            <p:nvPr/>
          </p:nvSpPr>
          <p:spPr>
            <a:xfrm rot="0">
              <a:off x="6859776" y="2318615"/>
              <a:ext cx="2743200" cy="636143"/>
            </a:xfrm>
            <a:prstGeom prst="parallelogram">
              <a:avLst>
                <a:gd name="adj" fmla="val 858"/>
              </a:avLst>
            </a:prstGeom>
            <a:solidFill>
              <a:srgbClr val="7389B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800" lang="zh-CN">
                <a:solidFill>
                  <a:srgbClr val="FFFFFF"/>
                </a:solidFill>
              </a:endParaRPr>
            </a:p>
          </p:txBody>
        </p:sp>
        <p:sp>
          <p:nvSpPr>
            <p:cNvPr id="1048595" name=""/>
            <p:cNvSpPr/>
            <p:nvPr/>
          </p:nvSpPr>
          <p:spPr>
            <a:xfrm rot="0">
              <a:off x="6859776" y="3841030"/>
              <a:ext cx="2743200" cy="636143"/>
            </a:xfrm>
            <a:prstGeom prst="parallelogram">
              <a:avLst>
                <a:gd name="adj" fmla="val 858"/>
              </a:avLst>
            </a:prstGeom>
            <a:solidFill>
              <a:srgbClr val="7389B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800" lang="zh-CN">
                <a:solidFill>
                  <a:srgbClr val="FFFFFF"/>
                </a:solidFill>
              </a:endParaRPr>
            </a:p>
          </p:txBody>
        </p:sp>
        <p:grpSp>
          <p:nvGrpSpPr>
            <p:cNvPr id="41" name=""/>
            <p:cNvGrpSpPr/>
            <p:nvPr/>
          </p:nvGrpSpPr>
          <p:grpSpPr>
            <a:xfrm rot="0">
              <a:off x="2390445" y="2405855"/>
              <a:ext cx="6957352" cy="1969694"/>
              <a:chOff x="2050610" y="2525717"/>
              <a:chExt cx="6957352" cy="1969694"/>
            </a:xfrm>
          </p:grpSpPr>
          <p:grpSp>
            <p:nvGrpSpPr>
              <p:cNvPr id="42" name=""/>
              <p:cNvGrpSpPr/>
              <p:nvPr/>
            </p:nvGrpSpPr>
            <p:grpSpPr>
              <a:xfrm rot="0">
                <a:off x="2050611" y="2525717"/>
                <a:ext cx="6957351" cy="450452"/>
                <a:chOff x="2895161" y="3496072"/>
                <a:chExt cx="6957351" cy="450452"/>
              </a:xfrm>
            </p:grpSpPr>
            <p:sp>
              <p:nvSpPr>
                <p:cNvPr id="1048596" name=""/>
                <p:cNvSpPr txBox="1"/>
                <p:nvPr/>
              </p:nvSpPr>
              <p:spPr>
                <a:xfrm rot="0">
                  <a:off x="2895161" y="3496072"/>
                  <a:ext cx="2316429" cy="447278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indent="-342900" lvl="0">
                    <a:buFont typeface="Arial" pitchFamily="34" charset="0"/>
                    <a:buNone/>
                  </a:pPr>
                  <a:r>
                    <a:rPr altLang="zh-CN" b="1" sz="2400" lang="en-US">
                      <a:solidFill>
                        <a:schemeClr val="lt1"/>
                      </a:solidFill>
                      <a:latin typeface="微软雅黑" pitchFamily="34" charset="-122"/>
                      <a:ea typeface="微软雅黑" pitchFamily="34" charset="-122"/>
                    </a:rPr>
                    <a:t>1. </a:t>
                  </a:r>
                  <a:r>
                    <a:rPr altLang="en-US" b="1" sz="2400" lang="zh-CN">
                      <a:solidFill>
                        <a:schemeClr val="lt1"/>
                      </a:solidFill>
                      <a:latin typeface="微软雅黑" pitchFamily="34" charset="-122"/>
                      <a:ea typeface="微软雅黑" pitchFamily="34" charset="-122"/>
                    </a:rPr>
                    <a:t>Add your title</a:t>
                  </a:r>
                </a:p>
              </p:txBody>
            </p:sp>
            <p:sp>
              <p:nvSpPr>
                <p:cNvPr id="1048597" name=""/>
                <p:cNvSpPr txBox="1"/>
                <p:nvPr/>
              </p:nvSpPr>
              <p:spPr>
                <a:xfrm rot="0">
                  <a:off x="7536083" y="3499245"/>
                  <a:ext cx="2316429" cy="447279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indent="-342900" lvl="0">
                    <a:buFont typeface="Arial" pitchFamily="34" charset="0"/>
                    <a:buNone/>
                  </a:pPr>
                  <a:r>
                    <a:rPr altLang="zh-CN" b="1" sz="2400" lang="en-US">
                      <a:solidFill>
                        <a:schemeClr val="lt1"/>
                      </a:solidFill>
                      <a:latin typeface="微软雅黑" pitchFamily="34" charset="-122"/>
                      <a:ea typeface="微软雅黑" pitchFamily="34" charset="-122"/>
                    </a:rPr>
                    <a:t>2. </a:t>
                  </a:r>
                  <a:r>
                    <a:rPr altLang="en-US" b="1" sz="2400" lang="zh-CN">
                      <a:solidFill>
                        <a:schemeClr val="lt1"/>
                      </a:solidFill>
                      <a:latin typeface="微软雅黑" pitchFamily="34" charset="-122"/>
                      <a:ea typeface="微软雅黑" pitchFamily="34" charset="-122"/>
                    </a:rPr>
                    <a:t>Add your title</a:t>
                  </a:r>
                </a:p>
              </p:txBody>
            </p:sp>
          </p:grpSp>
          <p:grpSp>
            <p:nvGrpSpPr>
              <p:cNvPr id="43" name=""/>
              <p:cNvGrpSpPr/>
              <p:nvPr/>
            </p:nvGrpSpPr>
            <p:grpSpPr>
              <a:xfrm rot="0">
                <a:off x="2050610" y="4048133"/>
                <a:ext cx="6957352" cy="447278"/>
                <a:chOff x="2895160" y="5087136"/>
                <a:chExt cx="6957352" cy="447278"/>
              </a:xfrm>
            </p:grpSpPr>
            <p:sp>
              <p:nvSpPr>
                <p:cNvPr id="1048598" name=""/>
                <p:cNvSpPr txBox="1"/>
                <p:nvPr/>
              </p:nvSpPr>
              <p:spPr>
                <a:xfrm rot="0">
                  <a:off x="7536083" y="5087136"/>
                  <a:ext cx="2316429" cy="447278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indent="-342900" lvl="0">
                    <a:buFont typeface="Arial" pitchFamily="34" charset="0"/>
                    <a:buNone/>
                  </a:pPr>
                  <a:r>
                    <a:rPr altLang="zh-CN" b="1" sz="2400" lang="en-US">
                      <a:solidFill>
                        <a:schemeClr val="lt1"/>
                      </a:solidFill>
                      <a:latin typeface="微软雅黑" pitchFamily="34" charset="-122"/>
                      <a:ea typeface="微软雅黑" pitchFamily="34" charset="-122"/>
                    </a:rPr>
                    <a:t>4. Add your title</a:t>
                  </a:r>
                </a:p>
              </p:txBody>
            </p:sp>
            <p:sp>
              <p:nvSpPr>
                <p:cNvPr id="1048599" name=""/>
                <p:cNvSpPr txBox="1"/>
                <p:nvPr/>
              </p:nvSpPr>
              <p:spPr>
                <a:xfrm rot="0">
                  <a:off x="2895160" y="5087136"/>
                  <a:ext cx="2316429" cy="447278"/>
                </a:xfrm>
                <a:prstGeom prst="rect"/>
                <a:noFill/>
                <a:ln>
                  <a:noFill/>
                </a:ln>
              </p:spPr>
              <p:txBody>
                <a:bodyPr anchor="t" bIns="45720" lIns="91440" rIns="91440" tIns="45720" vert="horz" wrap="none">
                  <a:spAutoFit/>
                </a:bodyPr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aseline="0" b="0" sz="1800" i="0" u="none">
                      <a:solidFill>
                        <a:schemeClr val="dk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indent="-342900" lvl="0">
                    <a:buFont typeface="Arial" pitchFamily="34" charset="0"/>
                    <a:buNone/>
                  </a:pPr>
                  <a:r>
                    <a:rPr altLang="zh-CN" b="1" sz="2400" lang="en-US">
                      <a:solidFill>
                        <a:schemeClr val="lt1"/>
                      </a:solidFill>
                      <a:latin typeface="微软雅黑" pitchFamily="34" charset="-122"/>
                      <a:ea typeface="微软雅黑" pitchFamily="34" charset="-122"/>
                    </a:rPr>
                    <a:t>3. </a:t>
                  </a:r>
                  <a:r>
                    <a:rPr altLang="en-US" b="1" sz="2400" lang="zh-CN">
                      <a:solidFill>
                        <a:schemeClr val="lt1"/>
                      </a:solidFill>
                      <a:latin typeface="微软雅黑" pitchFamily="34" charset="-122"/>
                      <a:ea typeface="微软雅黑" pitchFamily="34" charset="-122"/>
                    </a:rPr>
                    <a:t>Add your title</a:t>
                  </a:r>
                </a:p>
              </p:txBody>
            </p:sp>
          </p:grpSp>
        </p:grpSp>
      </p:grpSp>
      <p:sp>
        <p:nvSpPr>
          <p:cNvPr id="1048601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1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4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52387" y="-31750"/>
            <a:ext cx="12244388" cy="6886575"/>
          </a:xfrm>
          <a:prstGeom prst="rect"/>
          <a:noFill/>
          <a:ln>
            <a:noFill/>
          </a:ln>
        </p:spPr>
      </p:pic>
      <p:sp>
        <p:nvSpPr>
          <p:cNvPr id="1048602" name=""/>
          <p:cNvSpPr/>
          <p:nvPr/>
        </p:nvSpPr>
        <p:spPr>
          <a:xfrm rot="0">
            <a:off x="-57150" y="-31750"/>
            <a:ext cx="12249150" cy="688975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45" name=""/>
          <p:cNvGrpSpPr/>
          <p:nvPr/>
        </p:nvGrpSpPr>
        <p:grpSpPr>
          <a:xfrm rot="0">
            <a:off x="2509837" y="2684462"/>
            <a:ext cx="7172325" cy="1489075"/>
            <a:chOff x="2447514" y="3011800"/>
            <a:chExt cx="7172736" cy="1489387"/>
          </a:xfrm>
        </p:grpSpPr>
        <p:sp>
          <p:nvSpPr>
            <p:cNvPr id="1048603" name=""/>
            <p:cNvSpPr/>
            <p:nvPr/>
          </p:nvSpPr>
          <p:spPr>
            <a:xfrm rot="0">
              <a:off x="2447514" y="3011800"/>
              <a:ext cx="3515136" cy="1489387"/>
            </a:xfrm>
            <a:prstGeom prst="parallelogram">
              <a:avLst>
                <a:gd name="adj" fmla="val 852"/>
              </a:avLst>
            </a:prstGeom>
            <a:solidFill>
              <a:srgbClr val="7F7F7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600" lang="zh-CN">
                <a:solidFill>
                  <a:srgbClr val="FFFFFF"/>
                </a:solidFill>
              </a:endParaRPr>
            </a:p>
          </p:txBody>
        </p:sp>
        <p:sp>
          <p:nvSpPr>
            <p:cNvPr id="1048604" name=""/>
            <p:cNvSpPr/>
            <p:nvPr/>
          </p:nvSpPr>
          <p:spPr>
            <a:xfrm rot="0">
              <a:off x="5944834" y="3011800"/>
              <a:ext cx="3675416" cy="1484937"/>
            </a:xfrm>
            <a:prstGeom prst="parallelogram">
              <a:avLst>
                <a:gd name="adj" fmla="val 847"/>
              </a:avLst>
            </a:prstGeom>
            <a:solidFill>
              <a:srgbClr val="7389B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800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"/>
          <p:cNvGrpSpPr/>
          <p:nvPr/>
        </p:nvGrpSpPr>
        <p:grpSpPr>
          <a:xfrm rot="0">
            <a:off x="3243262" y="3027362"/>
            <a:ext cx="5897151" cy="751840"/>
            <a:chOff x="3181873" y="3352143"/>
            <a:chExt cx="5897127" cy="752908"/>
          </a:xfrm>
        </p:grpSpPr>
        <p:sp>
          <p:nvSpPr>
            <p:cNvPr id="1048605" name=""/>
            <p:cNvSpPr txBox="1"/>
            <p:nvPr/>
          </p:nvSpPr>
          <p:spPr>
            <a:xfrm rot="0">
              <a:off x="3181873" y="3352143"/>
              <a:ext cx="2341871" cy="75290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sz="44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Part One</a:t>
              </a:r>
            </a:p>
          </p:txBody>
        </p:sp>
        <p:sp>
          <p:nvSpPr>
            <p:cNvPr id="1048606" name=""/>
            <p:cNvSpPr txBox="1"/>
            <p:nvPr/>
          </p:nvSpPr>
          <p:spPr>
            <a:xfrm rot="0">
              <a:off x="6203732" y="3431103"/>
              <a:ext cx="2875268" cy="625729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en-US" b="1" sz="3600" lang="zh-CN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Add your title</a:t>
              </a:r>
            </a:p>
          </p:txBody>
        </p:sp>
      </p:grpSp>
      <p:sp>
        <p:nvSpPr>
          <p:cNvPr id="1048608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1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5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609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10" name=""/>
          <p:cNvSpPr/>
          <p:nvPr/>
        </p:nvSpPr>
        <p:spPr>
          <a:xfrm rot="0">
            <a:off x="1152525" y="4746625"/>
            <a:ext cx="452437" cy="452437"/>
          </a:xfrm>
          <a:prstGeom prst="ellips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400" lang="en-US">
                <a:solidFill>
                  <a:srgbClr val="F2F2F2"/>
                </a:solidFill>
                <a:latin typeface="FontAwesome" pitchFamily="2" charset="0"/>
                <a:ea typeface="宋体" pitchFamily="2" charset="-122"/>
                <a:sym typeface="宋体" pitchFamily="2" charset="-122"/>
              </a:rPr>
              <a:t></a:t>
            </a:r>
          </a:p>
        </p:txBody>
      </p:sp>
      <p:sp>
        <p:nvSpPr>
          <p:cNvPr id="1048611" name=""/>
          <p:cNvSpPr/>
          <p:nvPr/>
        </p:nvSpPr>
        <p:spPr>
          <a:xfrm rot="0">
            <a:off x="7999412" y="4772025"/>
            <a:ext cx="452437" cy="452437"/>
          </a:xfrm>
          <a:prstGeom prst="ellips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400" lang="en-US">
                <a:solidFill>
                  <a:srgbClr val="F2F2F2"/>
                </a:solidFill>
                <a:latin typeface="FontAwesome" pitchFamily="2" charset="0"/>
                <a:ea typeface="宋体" pitchFamily="2" charset="-122"/>
                <a:sym typeface="宋体" pitchFamily="2" charset="-122"/>
              </a:rPr>
              <a:t></a:t>
            </a:r>
          </a:p>
        </p:txBody>
      </p:sp>
      <p:sp>
        <p:nvSpPr>
          <p:cNvPr id="1048612" name=""/>
          <p:cNvSpPr/>
          <p:nvPr/>
        </p:nvSpPr>
        <p:spPr>
          <a:xfrm rot="0">
            <a:off x="4608512" y="4772025"/>
            <a:ext cx="454025" cy="452437"/>
          </a:xfrm>
          <a:prstGeom prst="ellips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400" lang="en-US">
                <a:solidFill>
                  <a:srgbClr val="F2F2F2"/>
                </a:solidFill>
                <a:latin typeface="FontAwesome" pitchFamily="2" charset="0"/>
                <a:ea typeface="宋体" pitchFamily="2" charset="-122"/>
                <a:sym typeface="宋体" pitchFamily="2" charset="-122"/>
              </a:rPr>
              <a:t></a:t>
            </a:r>
          </a:p>
        </p:txBody>
      </p:sp>
      <p:grpSp>
        <p:nvGrpSpPr>
          <p:cNvPr id="48" name=""/>
          <p:cNvGrpSpPr/>
          <p:nvPr/>
        </p:nvGrpSpPr>
        <p:grpSpPr>
          <a:xfrm rot="0">
            <a:off x="1781175" y="4719637"/>
            <a:ext cx="2271712" cy="1290637"/>
            <a:chOff x="1067197" y="4713748"/>
            <a:chExt cx="2612231" cy="1151839"/>
          </a:xfrm>
        </p:grpSpPr>
        <p:sp>
          <p:nvSpPr>
            <p:cNvPr id="1048613" name=""/>
            <p:cNvSpPr txBox="1"/>
            <p:nvPr/>
          </p:nvSpPr>
          <p:spPr>
            <a:xfrm rot="0">
              <a:off x="1084111" y="4713748"/>
              <a:ext cx="1911350" cy="274654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1400" lang="en-US">
                  <a:solidFill>
                    <a:schemeClr val="lt1"/>
                  </a:solidFill>
                </a:rPr>
                <a:t>YOUR TITLE</a:t>
              </a:r>
            </a:p>
          </p:txBody>
        </p:sp>
        <p:sp>
          <p:nvSpPr>
            <p:cNvPr id="1048614" name=""/>
            <p:cNvSpPr txBox="1"/>
            <p:nvPr/>
          </p:nvSpPr>
          <p:spPr>
            <a:xfrm rot="0">
              <a:off x="1067197" y="5027892"/>
              <a:ext cx="2612231" cy="837695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sz="11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Add your text here and write down your opinion hereAdd your text here and write down your opinion here</a:t>
              </a:r>
            </a:p>
            <a:p>
              <a:pPr indent="-342900" lvl="0">
                <a:buFont typeface="Arial" pitchFamily="34" charset="0"/>
                <a:buNone/>
              </a:pPr>
              <a:endParaRPr altLang="en-US" sz="1100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9" name=""/>
          <p:cNvGrpSpPr/>
          <p:nvPr/>
        </p:nvGrpSpPr>
        <p:grpSpPr>
          <a:xfrm rot="0">
            <a:off x="5330825" y="4719637"/>
            <a:ext cx="2271712" cy="1290637"/>
            <a:chOff x="1067197" y="4713748"/>
            <a:chExt cx="2612231" cy="1151839"/>
          </a:xfrm>
        </p:grpSpPr>
        <p:sp>
          <p:nvSpPr>
            <p:cNvPr id="1048615" name=""/>
            <p:cNvSpPr txBox="1"/>
            <p:nvPr/>
          </p:nvSpPr>
          <p:spPr>
            <a:xfrm rot="0">
              <a:off x="1084111" y="4713748"/>
              <a:ext cx="1911350" cy="274654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1400" lang="en-US">
                  <a:solidFill>
                    <a:schemeClr val="lt1"/>
                  </a:solidFill>
                </a:rPr>
                <a:t>YOUR TITLE</a:t>
              </a:r>
            </a:p>
          </p:txBody>
        </p:sp>
        <p:sp>
          <p:nvSpPr>
            <p:cNvPr id="1048616" name=""/>
            <p:cNvSpPr txBox="1"/>
            <p:nvPr/>
          </p:nvSpPr>
          <p:spPr>
            <a:xfrm rot="0">
              <a:off x="1067197" y="5027892"/>
              <a:ext cx="2612231" cy="837695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sz="11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Add your text here and write down your opinion hereAdd your text here and write down your opinion here</a:t>
              </a:r>
            </a:p>
            <a:p>
              <a:pPr indent="-342900" lvl="0">
                <a:buFont typeface="Arial" pitchFamily="34" charset="0"/>
                <a:buNone/>
              </a:pPr>
              <a:endParaRPr altLang="en-US" sz="1100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"/>
          <p:cNvGrpSpPr/>
          <p:nvPr/>
        </p:nvGrpSpPr>
        <p:grpSpPr>
          <a:xfrm rot="0">
            <a:off x="8710612" y="4719637"/>
            <a:ext cx="2271712" cy="1290637"/>
            <a:chOff x="1067197" y="4713748"/>
            <a:chExt cx="2612231" cy="1151839"/>
          </a:xfrm>
        </p:grpSpPr>
        <p:sp>
          <p:nvSpPr>
            <p:cNvPr id="1048617" name=""/>
            <p:cNvSpPr txBox="1"/>
            <p:nvPr/>
          </p:nvSpPr>
          <p:spPr>
            <a:xfrm rot="0">
              <a:off x="1084111" y="4713748"/>
              <a:ext cx="1911350" cy="274654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1400" lang="en-US">
                  <a:solidFill>
                    <a:schemeClr val="lt1"/>
                  </a:solidFill>
                </a:rPr>
                <a:t>YOUR TITLE</a:t>
              </a:r>
            </a:p>
          </p:txBody>
        </p:sp>
        <p:sp>
          <p:nvSpPr>
            <p:cNvPr id="1048618" name=""/>
            <p:cNvSpPr txBox="1"/>
            <p:nvPr/>
          </p:nvSpPr>
          <p:spPr>
            <a:xfrm rot="0">
              <a:off x="1067197" y="5027892"/>
              <a:ext cx="2612231" cy="837695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sz="11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Add your text here and write down your opinion hereAdd your text here and write down your opinion here</a:t>
              </a:r>
            </a:p>
            <a:p>
              <a:pPr indent="-342900" lvl="0">
                <a:buFont typeface="Arial" pitchFamily="34" charset="0"/>
                <a:buNone/>
              </a:pPr>
              <a:endParaRPr altLang="en-US" sz="1100" lang="zh-CN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097156" name="" descr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5875" y="1801812"/>
            <a:ext cx="12192000" cy="2735262"/>
          </a:xfrm>
          <a:prstGeom prst="rect"/>
          <a:noFill/>
          <a:ln>
            <a:noFill/>
          </a:ln>
        </p:spPr>
      </p:pic>
      <p:pic>
        <p:nvPicPr>
          <p:cNvPr id="2097157" name="" descr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8247062" y="-34925"/>
            <a:ext cx="3960812" cy="4572000"/>
          </a:xfrm>
          <a:prstGeom prst="rect"/>
          <a:noFill/>
          <a:ln>
            <a:noFill/>
          </a:ln>
          <a:effectLst>
            <a:outerShdw algn="r" dir="10800000" dist="190500" kx="0" sx="100000" sy="100000">
              <a:srgbClr val="000000">
                <a:alpha val="20000"/>
              </a:srgbClr>
            </a:outerShdw>
          </a:effectLst>
        </p:spPr>
      </p:pic>
      <p:sp>
        <p:nvSpPr>
          <p:cNvPr id="1048619" name=""/>
          <p:cNvSpPr/>
          <p:nvPr/>
        </p:nvSpPr>
        <p:spPr>
          <a:xfrm rot="0">
            <a:off x="1365250" y="2466975"/>
            <a:ext cx="1352550" cy="1352550"/>
          </a:xfrm>
          <a:prstGeom prst="ellipse"/>
          <a:solidFill>
            <a:schemeClr val="dk1">
              <a:alpha val="29999"/>
            </a:schemeClr>
          </a:solidFill>
          <a:ln w="120650" cap="flat" cmpd="sng">
            <a:solidFill>
              <a:srgbClr val="7389BF">
                <a:alpha val="79999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zh-CN" sz="1800" lang="zh-CN">
              <a:solidFill>
                <a:srgbClr val="FFFFFF"/>
              </a:solidFill>
            </a:endParaRPr>
          </a:p>
        </p:txBody>
      </p:sp>
      <p:sp>
        <p:nvSpPr>
          <p:cNvPr id="1048620" name=""/>
          <p:cNvSpPr/>
          <p:nvPr/>
        </p:nvSpPr>
        <p:spPr>
          <a:xfrm rot="0">
            <a:off x="3841750" y="2466975"/>
            <a:ext cx="1352550" cy="1352550"/>
          </a:xfrm>
          <a:prstGeom prst="ellipse"/>
          <a:solidFill>
            <a:schemeClr val="dk1">
              <a:alpha val="29999"/>
            </a:schemeClr>
          </a:solidFill>
          <a:ln w="120650" cap="flat" cmpd="sng">
            <a:solidFill>
              <a:srgbClr val="7389BF">
                <a:alpha val="79999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zh-CN" sz="1800" lang="zh-CN">
              <a:solidFill>
                <a:srgbClr val="FFFFFF"/>
              </a:solidFill>
            </a:endParaRPr>
          </a:p>
        </p:txBody>
      </p:sp>
      <p:sp>
        <p:nvSpPr>
          <p:cNvPr id="1048621" name=""/>
          <p:cNvSpPr/>
          <p:nvPr/>
        </p:nvSpPr>
        <p:spPr>
          <a:xfrm rot="0">
            <a:off x="6211887" y="2466975"/>
            <a:ext cx="1352550" cy="1352550"/>
          </a:xfrm>
          <a:prstGeom prst="ellipse"/>
          <a:solidFill>
            <a:schemeClr val="dk1">
              <a:alpha val="29999"/>
            </a:schemeClr>
          </a:solidFill>
          <a:ln w="120650" cap="flat" cmpd="sng">
            <a:solidFill>
              <a:srgbClr val="7389BF">
                <a:alpha val="79999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zh-CN" sz="1800" lang="zh-CN">
              <a:solidFill>
                <a:srgbClr val="FFFFFF"/>
              </a:solidFill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1751012" y="2889250"/>
            <a:ext cx="560387" cy="558800"/>
          </a:xfrm>
          <a:prstGeom prst="rect"/>
          <a:noFill/>
          <a:ln>
            <a:noFill/>
          </a:ln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4254500" y="2889250"/>
            <a:ext cx="527050" cy="558800"/>
          </a:xfrm>
          <a:prstGeom prst="rect"/>
          <a:noFill/>
          <a:ln>
            <a:noFill/>
          </a:ln>
        </p:spPr>
      </p:pic>
      <p:sp>
        <p:nvSpPr>
          <p:cNvPr id="1048622" name=""/>
          <p:cNvSpPr/>
          <p:nvPr/>
        </p:nvSpPr>
        <p:spPr>
          <a:xfrm rot="0">
            <a:off x="6607175" y="2862262"/>
            <a:ext cx="561975" cy="561975"/>
          </a:xfrm>
          <a:custGeom>
            <a:avLst/>
            <a:ahLst/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fontAlgn="base" indent="-342900" lvl="0">
              <a:spcBef>
                <a:spcPct val="0"/>
              </a:spcBef>
              <a:spcAft>
                <a:spcPct val="0"/>
              </a:spcAft>
            </a:pPr>
            <a:endParaRPr altLang="zh-CN" sz="1800" lang="zh-CN"/>
          </a:p>
        </p:txBody>
      </p:sp>
      <p:grpSp>
        <p:nvGrpSpPr>
          <p:cNvPr id="51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623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624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626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18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627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28" name=""/>
          <p:cNvSpPr txBox="1"/>
          <p:nvPr/>
        </p:nvSpPr>
        <p:spPr>
          <a:xfrm rot="0">
            <a:off x="617537" y="2070100"/>
            <a:ext cx="11250612" cy="3683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buFont typeface="Arial" pitchFamily="34" charset="0"/>
              <a:buNone/>
            </a:pPr>
            <a:r>
              <a:rPr altLang="zh-CN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THIS IS A SUMMARY PART. CLICK HERE TO ADD YOUR DESCRIPTION SENTENCES ABOUT THIS PART</a:t>
            </a:r>
          </a:p>
        </p:txBody>
      </p:sp>
      <p:sp>
        <p:nvSpPr>
          <p:cNvPr id="1048629" name=""/>
          <p:cNvSpPr/>
          <p:nvPr/>
        </p:nvSpPr>
        <p:spPr>
          <a:xfrm rot="0">
            <a:off x="517525" y="2108200"/>
            <a:ext cx="71437" cy="252412"/>
          </a:xfrm>
          <a:prstGeom prst="rect"/>
          <a:solidFill>
            <a:srgbClr val="7389BF"/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600" 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630" name=""/>
          <p:cNvSpPr/>
          <p:nvPr/>
        </p:nvSpPr>
        <p:spPr>
          <a:xfrm rot="0">
            <a:off x="477837" y="3114675"/>
            <a:ext cx="2365375" cy="542925"/>
          </a:xfrm>
          <a:prstGeom prst="rect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 HERE</a:t>
            </a:r>
          </a:p>
        </p:txBody>
      </p:sp>
      <p:cxnSp>
        <p:nvCxnSpPr>
          <p:cNvPr id="3145730" name=""/>
          <p:cNvCxnSpPr>
            <a:cxnSpLocks/>
          </p:cNvCxnSpPr>
          <p:nvPr/>
        </p:nvCxnSpPr>
        <p:spPr>
          <a:xfrm rot="0">
            <a:off x="492125" y="3729037"/>
            <a:ext cx="0" cy="2214562"/>
          </a:xfrm>
          <a:prstGeom prst="line"/>
          <a:noFill/>
          <a:ln w="6350" cap="flat" cmpd="sng">
            <a:solidFill>
              <a:srgbClr val="808080">
                <a:alpha val="100000"/>
              </a:srgbClr>
            </a:solidFill>
            <a:prstDash val="dash"/>
            <a:miter/>
          </a:ln>
        </p:spPr>
      </p:cxnSp>
      <p:sp>
        <p:nvSpPr>
          <p:cNvPr id="1048631" name=""/>
          <p:cNvSpPr txBox="1"/>
          <p:nvPr/>
        </p:nvSpPr>
        <p:spPr>
          <a:xfrm rot="0">
            <a:off x="541337" y="3959225"/>
            <a:ext cx="2301875" cy="15700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</p:txBody>
      </p:sp>
      <p:sp>
        <p:nvSpPr>
          <p:cNvPr id="1048632" name=""/>
          <p:cNvSpPr/>
          <p:nvPr/>
        </p:nvSpPr>
        <p:spPr>
          <a:xfrm rot="0">
            <a:off x="3400425" y="3114675"/>
            <a:ext cx="2366962" cy="542925"/>
          </a:xfrm>
          <a:prstGeom prst="rect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 HERE</a:t>
            </a:r>
          </a:p>
        </p:txBody>
      </p:sp>
      <p:cxnSp>
        <p:nvCxnSpPr>
          <p:cNvPr id="3145731" name=""/>
          <p:cNvCxnSpPr>
            <a:cxnSpLocks/>
          </p:cNvCxnSpPr>
          <p:nvPr/>
        </p:nvCxnSpPr>
        <p:spPr>
          <a:xfrm rot="0">
            <a:off x="3414712" y="3729037"/>
            <a:ext cx="0" cy="2214562"/>
          </a:xfrm>
          <a:prstGeom prst="line"/>
          <a:noFill/>
          <a:ln w="6350" cap="flat" cmpd="sng">
            <a:solidFill>
              <a:srgbClr val="808080">
                <a:alpha val="100000"/>
              </a:srgbClr>
            </a:solidFill>
            <a:prstDash val="dash"/>
            <a:miter/>
          </a:ln>
        </p:spPr>
      </p:cxnSp>
      <p:sp>
        <p:nvSpPr>
          <p:cNvPr id="1048633" name=""/>
          <p:cNvSpPr txBox="1"/>
          <p:nvPr/>
        </p:nvSpPr>
        <p:spPr>
          <a:xfrm rot="0">
            <a:off x="3463925" y="3959225"/>
            <a:ext cx="2303462" cy="15700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</p:txBody>
      </p:sp>
      <p:sp>
        <p:nvSpPr>
          <p:cNvPr id="1048634" name=""/>
          <p:cNvSpPr/>
          <p:nvPr/>
        </p:nvSpPr>
        <p:spPr>
          <a:xfrm rot="0">
            <a:off x="6330950" y="3114675"/>
            <a:ext cx="2365375" cy="542925"/>
          </a:xfrm>
          <a:prstGeom prst="rect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 HERE</a:t>
            </a:r>
          </a:p>
        </p:txBody>
      </p:sp>
      <p:cxnSp>
        <p:nvCxnSpPr>
          <p:cNvPr id="3145732" name=""/>
          <p:cNvCxnSpPr>
            <a:cxnSpLocks/>
          </p:cNvCxnSpPr>
          <p:nvPr/>
        </p:nvCxnSpPr>
        <p:spPr>
          <a:xfrm rot="0">
            <a:off x="6345237" y="3729037"/>
            <a:ext cx="0" cy="2214562"/>
          </a:xfrm>
          <a:prstGeom prst="line"/>
          <a:noFill/>
          <a:ln w="6350" cap="flat" cmpd="sng">
            <a:solidFill>
              <a:srgbClr val="808080">
                <a:alpha val="100000"/>
              </a:srgbClr>
            </a:solidFill>
            <a:prstDash val="dash"/>
            <a:miter/>
          </a:ln>
        </p:spPr>
      </p:cxnSp>
      <p:sp>
        <p:nvSpPr>
          <p:cNvPr id="1048635" name=""/>
          <p:cNvSpPr txBox="1"/>
          <p:nvPr/>
        </p:nvSpPr>
        <p:spPr>
          <a:xfrm rot="0">
            <a:off x="6394450" y="3959225"/>
            <a:ext cx="2301875" cy="15700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</p:txBody>
      </p:sp>
      <p:sp>
        <p:nvSpPr>
          <p:cNvPr id="1048636" name=""/>
          <p:cNvSpPr/>
          <p:nvPr/>
        </p:nvSpPr>
        <p:spPr>
          <a:xfrm rot="0">
            <a:off x="9247188" y="3114675"/>
            <a:ext cx="2365375" cy="542925"/>
          </a:xfrm>
          <a:prstGeom prst="rect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TEXT HERE</a:t>
            </a:r>
          </a:p>
        </p:txBody>
      </p:sp>
      <p:cxnSp>
        <p:nvCxnSpPr>
          <p:cNvPr id="3145733" name=""/>
          <p:cNvCxnSpPr>
            <a:cxnSpLocks/>
          </p:cNvCxnSpPr>
          <p:nvPr/>
        </p:nvCxnSpPr>
        <p:spPr>
          <a:xfrm rot="0">
            <a:off x="9261475" y="3729037"/>
            <a:ext cx="0" cy="2214562"/>
          </a:xfrm>
          <a:prstGeom prst="line"/>
          <a:noFill/>
          <a:ln w="6350" cap="flat" cmpd="sng">
            <a:solidFill>
              <a:srgbClr val="808080">
                <a:alpha val="100000"/>
              </a:srgbClr>
            </a:solidFill>
            <a:prstDash val="dash"/>
            <a:miter/>
          </a:ln>
        </p:spPr>
      </p:cxnSp>
      <p:sp>
        <p:nvSpPr>
          <p:cNvPr id="1048637" name=""/>
          <p:cNvSpPr txBox="1"/>
          <p:nvPr/>
        </p:nvSpPr>
        <p:spPr>
          <a:xfrm rot="0">
            <a:off x="9310688" y="3959225"/>
            <a:ext cx="2301875" cy="15700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  <a:p>
            <a:pPr indent="-285750" lvl="0" marL="285750">
              <a:lnSpc>
                <a:spcPct val="150000"/>
              </a:lnSpc>
              <a:buFont typeface="Wingdings" pitchFamily="2" charset="2"/>
              <a:buChar char="n"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CONTENTS HERE</a:t>
            </a:r>
          </a:p>
        </p:txBody>
      </p:sp>
      <p:grpSp>
        <p:nvGrpSpPr>
          <p:cNvPr id="53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638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639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641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1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565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665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4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715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63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765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1048631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>
                            <p:stCondLst>
                              <p:cond delay="81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1048631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86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0"/>
                                        <p:tgtEl>
                                          <p:spTgt spid="1048631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9150"/>
                            </p:stCondLst>
                            <p:childTnLst>
                              <p:par>
                                <p:cTn fill="hold" grpId="0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4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1015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5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1065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4"/>
                                        <p:tgtEl>
                                          <p:spTgt spid="104863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>
                            <p:stCondLst>
                              <p:cond delay="1115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8"/>
                                        <p:tgtEl>
                                          <p:spTgt spid="1048633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1165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2"/>
                                        <p:tgtEl>
                                          <p:spTgt spid="1048633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>
                            <p:stCondLst>
                              <p:cond delay="1215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6"/>
                                        <p:tgtEl>
                                          <p:spTgt spid="1048633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>
                            <p:stCondLst>
                              <p:cond delay="12650"/>
                            </p:stCondLst>
                            <p:childTnLst>
                              <p:par>
                                <p:cTn fill="hold" grpId="0" id="6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>
                            <p:stCondLst>
                              <p:cond delay="13650"/>
                            </p:stCondLst>
                            <p:childTnLst>
                              <p:par>
                                <p:cTn fill="hold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6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>
                            <p:stCondLst>
                              <p:cond delay="1415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0"/>
                                        <p:tgtEl>
                                          <p:spTgt spid="104863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>
                            <p:stCondLst>
                              <p:cond delay="1465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4"/>
                                        <p:tgtEl>
                                          <p:spTgt spid="1048635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1515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8"/>
                                        <p:tgtEl>
                                          <p:spTgt spid="1048635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>
                            <p:stCondLst>
                              <p:cond delay="1565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2"/>
                                        <p:tgtEl>
                                          <p:spTgt spid="1048635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>
                            <p:stCondLst>
                              <p:cond delay="16150"/>
                            </p:stCondLst>
                            <p:childTnLst>
                              <p:par>
                                <p:cTn fill="hold" grpId="0" id="9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6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>
                            <p:stCondLst>
                              <p:cond delay="17150"/>
                            </p:stCondLst>
                            <p:childTnLst>
                              <p:par>
                                <p:cTn fill="hold" id="10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02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>
                            <p:stCondLst>
                              <p:cond delay="17650"/>
                            </p:stCondLst>
                            <p:childTnLst>
                              <p:par>
                                <p:cTn fill="hold" grpId="0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6"/>
                                        <p:tgtEl>
                                          <p:spTgt spid="104863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>
                            <p:stCondLst>
                              <p:cond delay="1815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0"/>
                                        <p:tgtEl>
                                          <p:spTgt spid="1048637">
                                            <p:txEl>
                                              <p:charRg st="14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>
                            <p:stCondLst>
                              <p:cond delay="18650"/>
                            </p:stCondLst>
                            <p:childTnLst>
                              <p:par>
                                <p:cTn fill="hold" grpId="0" id="1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4"/>
                                        <p:tgtEl>
                                          <p:spTgt spid="1048637">
                                            <p:txEl>
                                              <p:charRg st="28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>
                            <p:stCondLst>
                              <p:cond delay="19150"/>
                            </p:stCondLst>
                            <p:childTnLst>
                              <p:par>
                                <p:cTn fill="hold" grpId="0" id="1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8"/>
                                        <p:tgtEl>
                                          <p:spTgt spid="1048637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build="whole"/>
      <p:bldP spid="1048629" grpId="0" build="whole" animBg="1"/>
      <p:bldP spid="1048630" grpId="0" build="whole" animBg="1"/>
      <p:bldP spid="1048631" grpId="0" build="p" bldLvl="1"/>
      <p:bldP spid="1048632" grpId="0" build="whole" animBg="1"/>
      <p:bldP spid="1048633" grpId="0" build="p" bldLvl="1"/>
      <p:bldP spid="1048634" grpId="0" build="whole" animBg="1"/>
      <p:bldP spid="1048635" grpId="0" build="p" bldLvl="1"/>
      <p:bldP spid="1048636" grpId="0" build="whole" animBg="1"/>
      <p:bldP spid="1048637" grpId="0" build="p" bldLvl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1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645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46" name=""/>
          <p:cNvSpPr/>
          <p:nvPr/>
        </p:nvSpPr>
        <p:spPr>
          <a:xfrm rot="0">
            <a:off x="577850" y="4051300"/>
            <a:ext cx="1512887" cy="1511300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YOUR TEXT IN HERE</a:t>
            </a:r>
          </a:p>
        </p:txBody>
      </p:sp>
      <p:sp>
        <p:nvSpPr>
          <p:cNvPr id="1048647" name=""/>
          <p:cNvSpPr/>
          <p:nvPr/>
        </p:nvSpPr>
        <p:spPr>
          <a:xfrm rot="0">
            <a:off x="2300287" y="4051300"/>
            <a:ext cx="1511300" cy="1511300"/>
          </a:xfrm>
          <a:prstGeom prst="rect"/>
          <a:solidFill>
            <a:schemeClr val="lt1">
              <a:alpha val="50000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48" name=""/>
          <p:cNvSpPr/>
          <p:nvPr/>
        </p:nvSpPr>
        <p:spPr>
          <a:xfrm rot="0">
            <a:off x="4695825" y="4051300"/>
            <a:ext cx="1511300" cy="1511300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YOUR TEXT IN HERE</a:t>
            </a:r>
          </a:p>
        </p:txBody>
      </p:sp>
      <p:sp>
        <p:nvSpPr>
          <p:cNvPr id="1048649" name=""/>
          <p:cNvSpPr/>
          <p:nvPr/>
        </p:nvSpPr>
        <p:spPr>
          <a:xfrm rot="0">
            <a:off x="5451475" y="4051300"/>
            <a:ext cx="1511300" cy="1511300"/>
          </a:xfrm>
          <a:prstGeom prst="rect"/>
          <a:solidFill>
            <a:schemeClr val="lt1">
              <a:alpha val="50000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50" name=""/>
          <p:cNvSpPr/>
          <p:nvPr/>
        </p:nvSpPr>
        <p:spPr>
          <a:xfrm rot="0">
            <a:off x="8532812" y="4051300"/>
            <a:ext cx="1511300" cy="1511300"/>
          </a:xfrm>
          <a:prstGeom prst="rect"/>
          <a:solidFill>
            <a:srgbClr val="7389BF">
              <a:alpha val="47842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r>
              <a:rPr altLang="zh-CN" sz="1800" lang="en-US">
                <a:solidFill>
                  <a:srgbClr val="FFFFFF"/>
                </a:solidFill>
                <a:ea typeface="宋体" pitchFamily="2" charset="-122"/>
                <a:sym typeface="宋体" pitchFamily="2" charset="-122"/>
              </a:rPr>
              <a:t>YOUR TEXT IN HERE</a:t>
            </a:r>
          </a:p>
        </p:txBody>
      </p:sp>
      <p:cxnSp>
        <p:nvCxnSpPr>
          <p:cNvPr id="3145734" name=""/>
          <p:cNvCxnSpPr>
            <a:cxnSpLocks/>
          </p:cNvCxnSpPr>
          <p:nvPr/>
        </p:nvCxnSpPr>
        <p:spPr>
          <a:xfrm rot="0">
            <a:off x="4294187" y="2425700"/>
            <a:ext cx="0" cy="3155950"/>
          </a:xfrm>
          <a:prstGeom prst="line"/>
          <a:noFill/>
          <a:ln w="6350" cap="flat" cmpd="sng">
            <a:solidFill>
              <a:srgbClr val="7F7F7F">
                <a:alpha val="100000"/>
              </a:srgbClr>
            </a:solidFill>
            <a:prstDash val="dash"/>
            <a:miter/>
          </a:ln>
        </p:spPr>
      </p:cxnSp>
      <p:cxnSp>
        <p:nvCxnSpPr>
          <p:cNvPr id="3145735" name=""/>
          <p:cNvCxnSpPr>
            <a:cxnSpLocks/>
          </p:cNvCxnSpPr>
          <p:nvPr/>
        </p:nvCxnSpPr>
        <p:spPr>
          <a:xfrm rot="0">
            <a:off x="7927975" y="2425700"/>
            <a:ext cx="0" cy="3155950"/>
          </a:xfrm>
          <a:prstGeom prst="line"/>
          <a:noFill/>
          <a:ln w="6350" cap="flat" cmpd="sng">
            <a:solidFill>
              <a:srgbClr val="7F7F7F">
                <a:alpha val="100000"/>
              </a:srgbClr>
            </a:solidFill>
            <a:prstDash val="dash"/>
            <a:miter/>
          </a:ln>
        </p:spPr>
      </p:cxnSp>
      <p:sp>
        <p:nvSpPr>
          <p:cNvPr id="1048651" name=""/>
          <p:cNvSpPr txBox="1"/>
          <p:nvPr/>
        </p:nvSpPr>
        <p:spPr>
          <a:xfrm rot="0">
            <a:off x="577850" y="2425700"/>
            <a:ext cx="3232150" cy="369887"/>
          </a:xfrm>
          <a:prstGeom prst="rect"/>
          <a:noFill/>
          <a:ln>
            <a:noFill/>
          </a:ln>
        </p:spPr>
        <p:txBody>
          <a:bodyPr anchor="t" bIns="45720" lIns="0" rIns="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Aft>
                <a:spcPts val="600"/>
              </a:spcAft>
              <a:buFont typeface="Arial" pitchFamily="34" charset="0"/>
              <a:buNone/>
            </a:pPr>
            <a:r>
              <a:rPr altLang="zh-CN" b="1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SUBTITLE IN HERE</a:t>
            </a:r>
          </a:p>
        </p:txBody>
      </p:sp>
      <p:sp>
        <p:nvSpPr>
          <p:cNvPr id="1048652" name=""/>
          <p:cNvSpPr txBox="1"/>
          <p:nvPr/>
        </p:nvSpPr>
        <p:spPr>
          <a:xfrm rot="0">
            <a:off x="577850" y="2878137"/>
            <a:ext cx="3232150" cy="1016000"/>
          </a:xfrm>
          <a:prstGeom prst="rect"/>
          <a:noFill/>
          <a:ln>
            <a:noFill/>
          </a:ln>
        </p:spPr>
        <p:txBody>
          <a:bodyPr anchor="t" bIns="45720" lIns="0" rIns="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lnSpc>
                <a:spcPct val="125000"/>
              </a:lnSpc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sp>
        <p:nvSpPr>
          <p:cNvPr id="1048653" name=""/>
          <p:cNvSpPr txBox="1"/>
          <p:nvPr/>
        </p:nvSpPr>
        <p:spPr>
          <a:xfrm rot="0">
            <a:off x="4695825" y="2425700"/>
            <a:ext cx="3232150" cy="369887"/>
          </a:xfrm>
          <a:prstGeom prst="rect"/>
          <a:noFill/>
          <a:ln>
            <a:noFill/>
          </a:ln>
        </p:spPr>
        <p:txBody>
          <a:bodyPr anchor="t" bIns="45720" lIns="0" rIns="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Aft>
                <a:spcPts val="600"/>
              </a:spcAft>
              <a:buFont typeface="Arial" pitchFamily="34" charset="0"/>
              <a:buNone/>
            </a:pPr>
            <a:r>
              <a:rPr altLang="zh-CN" b="1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SUBTITLE IN HERE</a:t>
            </a:r>
          </a:p>
        </p:txBody>
      </p:sp>
      <p:sp>
        <p:nvSpPr>
          <p:cNvPr id="1048654" name=""/>
          <p:cNvSpPr txBox="1"/>
          <p:nvPr/>
        </p:nvSpPr>
        <p:spPr>
          <a:xfrm rot="0">
            <a:off x="4695825" y="2878137"/>
            <a:ext cx="3232150" cy="1016000"/>
          </a:xfrm>
          <a:prstGeom prst="rect"/>
          <a:noFill/>
          <a:ln>
            <a:noFill/>
          </a:ln>
        </p:spPr>
        <p:txBody>
          <a:bodyPr anchor="t" bIns="45720" lIns="0" rIns="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lnSpc>
                <a:spcPct val="125000"/>
              </a:lnSpc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sp>
        <p:nvSpPr>
          <p:cNvPr id="1048655" name=""/>
          <p:cNvSpPr txBox="1"/>
          <p:nvPr/>
        </p:nvSpPr>
        <p:spPr>
          <a:xfrm rot="0">
            <a:off x="8532812" y="2425700"/>
            <a:ext cx="3232150" cy="369887"/>
          </a:xfrm>
          <a:prstGeom prst="rect"/>
          <a:noFill/>
          <a:ln>
            <a:noFill/>
          </a:ln>
        </p:spPr>
        <p:txBody>
          <a:bodyPr anchor="t" bIns="45720" lIns="0" rIns="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Aft>
                <a:spcPts val="600"/>
              </a:spcAft>
              <a:buFont typeface="Arial" pitchFamily="34" charset="0"/>
              <a:buNone/>
            </a:pPr>
            <a:r>
              <a:rPr altLang="zh-CN" b="1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SUBTITLE IN HERE</a:t>
            </a:r>
          </a:p>
        </p:txBody>
      </p:sp>
      <p:sp>
        <p:nvSpPr>
          <p:cNvPr id="1048656" name=""/>
          <p:cNvSpPr txBox="1"/>
          <p:nvPr/>
        </p:nvSpPr>
        <p:spPr>
          <a:xfrm rot="0">
            <a:off x="8532812" y="2878137"/>
            <a:ext cx="3232150" cy="1016000"/>
          </a:xfrm>
          <a:prstGeom prst="rect"/>
          <a:noFill/>
          <a:ln>
            <a:noFill/>
          </a:ln>
        </p:spPr>
        <p:txBody>
          <a:bodyPr anchor="t" bIns="45720" lIns="0" rIns="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lnSpc>
                <a:spcPct val="125000"/>
              </a:lnSpc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grpSp>
        <p:nvGrpSpPr>
          <p:cNvPr id="57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657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658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660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2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2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661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cxnSp>
        <p:nvCxnSpPr>
          <p:cNvPr id="3145736" name=""/>
          <p:cNvCxnSpPr>
            <a:cxnSpLocks/>
          </p:cNvCxnSpPr>
          <p:nvPr/>
        </p:nvCxnSpPr>
        <p:spPr>
          <a:xfrm rot="0">
            <a:off x="830262" y="3902075"/>
            <a:ext cx="9974262" cy="0"/>
          </a:xfrm>
          <a:prstGeom prst="line"/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7" name=""/>
          <p:cNvCxnSpPr>
            <a:cxnSpLocks/>
          </p:cNvCxnSpPr>
          <p:nvPr/>
        </p:nvCxnSpPr>
        <p:spPr>
          <a:xfrm rot="0" flipV="1">
            <a:off x="815975" y="3059112"/>
            <a:ext cx="428625" cy="842962"/>
          </a:xfrm>
          <a:prstGeom prst="line"/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sp>
        <p:nvSpPr>
          <p:cNvPr id="1048662" name=""/>
          <p:cNvSpPr/>
          <p:nvPr/>
        </p:nvSpPr>
        <p:spPr>
          <a:xfrm rot="0">
            <a:off x="1201737" y="2944812"/>
            <a:ext cx="157162" cy="157162"/>
          </a:xfrm>
          <a:prstGeom prst="ellipse"/>
          <a:solidFill>
            <a:schemeClr val="l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600" 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663" name=""/>
          <p:cNvSpPr/>
          <p:nvPr/>
        </p:nvSpPr>
        <p:spPr>
          <a:xfrm rot="0">
            <a:off x="1312862" y="2135187"/>
            <a:ext cx="642937" cy="642937"/>
          </a:xfrm>
          <a:prstGeom prst="ellips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8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01</a:t>
            </a:r>
          </a:p>
        </p:txBody>
      </p:sp>
      <p:grpSp>
        <p:nvGrpSpPr>
          <p:cNvPr id="59" name=""/>
          <p:cNvGrpSpPr/>
          <p:nvPr/>
        </p:nvGrpSpPr>
        <p:grpSpPr>
          <a:xfrm rot="0">
            <a:off x="1201737" y="2024062"/>
            <a:ext cx="863600" cy="863600"/>
            <a:chOff x="857250" y="1893093"/>
            <a:chExt cx="864394" cy="864394"/>
          </a:xfrm>
        </p:grpSpPr>
        <p:sp>
          <p:nvSpPr>
            <p:cNvPr id="1048664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</a:path>
              </a:pathLst>
            </a:custGeom>
            <a:noFill/>
            <a:ln w="635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  <p:sp>
          <p:nvSpPr>
            <p:cNvPr id="1048665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</a:path>
              </a:pathLst>
            </a:custGeom>
            <a:noFill/>
            <a:ln w="7620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</p:grpSp>
      <p:sp>
        <p:nvSpPr>
          <p:cNvPr id="1048666" name=""/>
          <p:cNvSpPr txBox="1"/>
          <p:nvPr/>
        </p:nvSpPr>
        <p:spPr>
          <a:xfrm rot="0">
            <a:off x="2176462" y="2039937"/>
            <a:ext cx="2943225" cy="8318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Bef>
                <a:spcPts val="600"/>
              </a:spcBef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cxnSp>
        <p:nvCxnSpPr>
          <p:cNvPr id="3145738" name=""/>
          <p:cNvCxnSpPr>
            <a:cxnSpLocks/>
          </p:cNvCxnSpPr>
          <p:nvPr/>
        </p:nvCxnSpPr>
        <p:spPr>
          <a:xfrm rot="0" flipH="1">
            <a:off x="2236787" y="3919537"/>
            <a:ext cx="428625" cy="842962"/>
          </a:xfrm>
          <a:prstGeom prst="line"/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sp>
        <p:nvSpPr>
          <p:cNvPr id="1048667" name=""/>
          <p:cNvSpPr/>
          <p:nvPr/>
        </p:nvSpPr>
        <p:spPr>
          <a:xfrm rot="0" flipV="1">
            <a:off x="2159000" y="4703762"/>
            <a:ext cx="157162" cy="157162"/>
          </a:xfrm>
          <a:prstGeom prst="ellipse"/>
          <a:solidFill>
            <a:schemeClr val="l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600" 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668" name=""/>
          <p:cNvSpPr/>
          <p:nvPr/>
        </p:nvSpPr>
        <p:spPr>
          <a:xfrm rot="0">
            <a:off x="1570037" y="5045075"/>
            <a:ext cx="642937" cy="642937"/>
          </a:xfrm>
          <a:prstGeom prst="ellips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8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02</a:t>
            </a:r>
          </a:p>
        </p:txBody>
      </p:sp>
      <p:grpSp>
        <p:nvGrpSpPr>
          <p:cNvPr id="60" name=""/>
          <p:cNvGrpSpPr/>
          <p:nvPr/>
        </p:nvGrpSpPr>
        <p:grpSpPr>
          <a:xfrm rot="0">
            <a:off x="1458912" y="4933950"/>
            <a:ext cx="863600" cy="863600"/>
            <a:chOff x="857250" y="1893093"/>
            <a:chExt cx="864394" cy="864394"/>
          </a:xfrm>
        </p:grpSpPr>
        <p:sp>
          <p:nvSpPr>
            <p:cNvPr id="1048669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</a:path>
              </a:pathLst>
            </a:custGeom>
            <a:noFill/>
            <a:ln w="635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  <p:sp>
          <p:nvSpPr>
            <p:cNvPr id="1048670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</a:path>
              </a:pathLst>
            </a:custGeom>
            <a:noFill/>
            <a:ln w="7620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</p:grpSp>
      <p:sp>
        <p:nvSpPr>
          <p:cNvPr id="1048671" name=""/>
          <p:cNvSpPr txBox="1"/>
          <p:nvPr/>
        </p:nvSpPr>
        <p:spPr>
          <a:xfrm rot="0">
            <a:off x="2433637" y="4949825"/>
            <a:ext cx="2943225" cy="8318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Bef>
                <a:spcPts val="600"/>
              </a:spcBef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cxnSp>
        <p:nvCxnSpPr>
          <p:cNvPr id="3145739" name=""/>
          <p:cNvCxnSpPr>
            <a:cxnSpLocks/>
          </p:cNvCxnSpPr>
          <p:nvPr/>
        </p:nvCxnSpPr>
        <p:spPr>
          <a:xfrm rot="0" flipV="1">
            <a:off x="5953125" y="3059112"/>
            <a:ext cx="428625" cy="842962"/>
          </a:xfrm>
          <a:prstGeom prst="line"/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sp>
        <p:nvSpPr>
          <p:cNvPr id="1048672" name=""/>
          <p:cNvSpPr/>
          <p:nvPr/>
        </p:nvSpPr>
        <p:spPr>
          <a:xfrm rot="0">
            <a:off x="6338887" y="2944812"/>
            <a:ext cx="157162" cy="157162"/>
          </a:xfrm>
          <a:prstGeom prst="ellipse"/>
          <a:solidFill>
            <a:schemeClr val="l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600" 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673" name=""/>
          <p:cNvSpPr/>
          <p:nvPr/>
        </p:nvSpPr>
        <p:spPr>
          <a:xfrm rot="0">
            <a:off x="6450012" y="2135187"/>
            <a:ext cx="642937" cy="642937"/>
          </a:xfrm>
          <a:prstGeom prst="ellips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8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03</a:t>
            </a:r>
          </a:p>
        </p:txBody>
      </p:sp>
      <p:grpSp>
        <p:nvGrpSpPr>
          <p:cNvPr id="61" name=""/>
          <p:cNvGrpSpPr/>
          <p:nvPr/>
        </p:nvGrpSpPr>
        <p:grpSpPr>
          <a:xfrm rot="0">
            <a:off x="6338887" y="2024062"/>
            <a:ext cx="863600" cy="863600"/>
            <a:chOff x="857250" y="1893093"/>
            <a:chExt cx="864394" cy="864394"/>
          </a:xfrm>
        </p:grpSpPr>
        <p:sp>
          <p:nvSpPr>
            <p:cNvPr id="1048674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</a:path>
              </a:pathLst>
            </a:custGeom>
            <a:noFill/>
            <a:ln w="635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  <p:sp>
          <p:nvSpPr>
            <p:cNvPr id="1048675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</a:path>
              </a:pathLst>
            </a:custGeom>
            <a:noFill/>
            <a:ln w="7620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</p:grpSp>
      <p:sp>
        <p:nvSpPr>
          <p:cNvPr id="1048676" name=""/>
          <p:cNvSpPr txBox="1"/>
          <p:nvPr/>
        </p:nvSpPr>
        <p:spPr>
          <a:xfrm rot="0">
            <a:off x="7313612" y="2039937"/>
            <a:ext cx="2943225" cy="8318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Bef>
                <a:spcPts val="600"/>
              </a:spcBef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cxnSp>
        <p:nvCxnSpPr>
          <p:cNvPr id="3145740" name=""/>
          <p:cNvCxnSpPr>
            <a:cxnSpLocks/>
          </p:cNvCxnSpPr>
          <p:nvPr/>
        </p:nvCxnSpPr>
        <p:spPr>
          <a:xfrm rot="0" flipH="1">
            <a:off x="7373937" y="3919537"/>
            <a:ext cx="428625" cy="842962"/>
          </a:xfrm>
          <a:prstGeom prst="line"/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sp>
        <p:nvSpPr>
          <p:cNvPr id="1048677" name=""/>
          <p:cNvSpPr/>
          <p:nvPr/>
        </p:nvSpPr>
        <p:spPr>
          <a:xfrm rot="0" flipV="1">
            <a:off x="7296150" y="4703762"/>
            <a:ext cx="157162" cy="157162"/>
          </a:xfrm>
          <a:prstGeom prst="ellipse"/>
          <a:solidFill>
            <a:schemeClr val="lt1"/>
          </a:solidFill>
          <a:ln>
            <a:noFill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en-US" sz="1600" 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678" name=""/>
          <p:cNvSpPr/>
          <p:nvPr/>
        </p:nvSpPr>
        <p:spPr>
          <a:xfrm rot="0">
            <a:off x="6707187" y="5045075"/>
            <a:ext cx="642937" cy="642937"/>
          </a:xfrm>
          <a:prstGeom prst="ellips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800"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04</a:t>
            </a:r>
          </a:p>
        </p:txBody>
      </p:sp>
      <p:grpSp>
        <p:nvGrpSpPr>
          <p:cNvPr id="62" name=""/>
          <p:cNvGrpSpPr/>
          <p:nvPr/>
        </p:nvGrpSpPr>
        <p:grpSpPr>
          <a:xfrm rot="0">
            <a:off x="6596062" y="4933950"/>
            <a:ext cx="863600" cy="863600"/>
            <a:chOff x="857250" y="1893093"/>
            <a:chExt cx="864394" cy="864394"/>
          </a:xfrm>
        </p:grpSpPr>
        <p:sp>
          <p:nvSpPr>
            <p:cNvPr id="1048679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669020" y="793733"/>
                  </a:moveTo>
                  <a:cubicBezTo>
                    <a:pt x="601029" y="838421"/>
                    <a:pt x="519646" y="864393"/>
                    <a:pt x="432196" y="864393"/>
                  </a:cubicBezTo>
                  <a:cubicBezTo>
                    <a:pt x="193500" y="864393"/>
                    <a:pt x="-1" y="670892"/>
                    <a:pt x="-1" y="432196"/>
                  </a:cubicBezTo>
                  <a:cubicBezTo>
                    <a:pt x="-1" y="193500"/>
                    <a:pt x="193500" y="-1"/>
                    <a:pt x="432196" y="-1"/>
                  </a:cubicBezTo>
                  <a:cubicBezTo>
                    <a:pt x="624636" y="-1"/>
                    <a:pt x="787700" y="125771"/>
                    <a:pt x="843644" y="299509"/>
                  </a:cubicBezTo>
                </a:path>
              </a:pathLst>
            </a:custGeom>
            <a:noFill/>
            <a:ln w="635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  <p:sp>
          <p:nvSpPr>
            <p:cNvPr id="1048680" name=""/>
            <p:cNvSpPr/>
            <p:nvPr/>
          </p:nvSpPr>
          <p:spPr>
            <a:xfrm rot="0">
              <a:off x="857250" y="1893093"/>
              <a:ext cx="864394" cy="864394"/>
            </a:xfrm>
            <a:custGeom>
              <a:avLst/>
              <a:ahLst/>
              <a:rect l="0" t="0" r="r" b="b"/>
              <a:pathLst>
                <a:path w="864394" h="864394" stroke="0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  <a:lnTo>
                    <a:pt x="432197" y="432197"/>
                  </a:lnTo>
                  <a:close/>
                </a:path>
                <a:path w="864394" h="864394" fill="none">
                  <a:moveTo>
                    <a:pt x="189593" y="789881"/>
                  </a:moveTo>
                  <a:cubicBezTo>
                    <a:pt x="75148" y="712150"/>
                    <a:pt x="-1" y="580950"/>
                    <a:pt x="-1" y="432197"/>
                  </a:cubicBezTo>
                  <a:cubicBezTo>
                    <a:pt x="-1" y="193501"/>
                    <a:pt x="193500" y="0"/>
                    <a:pt x="432196" y="0"/>
                  </a:cubicBezTo>
                  <a:cubicBezTo>
                    <a:pt x="491788" y="0"/>
                    <a:pt x="548564" y="12061"/>
                    <a:pt x="600157" y="33850"/>
                  </a:cubicBezTo>
                </a:path>
              </a:pathLst>
            </a:custGeom>
            <a:noFill/>
            <a:ln w="7620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fontAlgn="base" indent="-342900" lvl="0">
                <a:spcBef>
                  <a:spcPct val="0"/>
                </a:spcBef>
                <a:spcAft>
                  <a:spcPct val="0"/>
                </a:spcAft>
              </a:pPr>
              <a:endParaRPr altLang="en-US" sz="1800" lang="zh-CN"/>
            </a:p>
          </p:txBody>
        </p:sp>
      </p:grpSp>
      <p:sp>
        <p:nvSpPr>
          <p:cNvPr id="1048681" name=""/>
          <p:cNvSpPr txBox="1"/>
          <p:nvPr/>
        </p:nvSpPr>
        <p:spPr>
          <a:xfrm rot="0">
            <a:off x="7570787" y="4949825"/>
            <a:ext cx="2943225" cy="83185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spcBef>
                <a:spcPts val="600"/>
              </a:spcBef>
              <a:buFont typeface="Arial" pitchFamily="34" charset="0"/>
              <a:buNone/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CLICK HERE TO ADD YOUR DESCRIPTION SENTENCES ABOUT THIS PART</a:t>
            </a:r>
          </a:p>
        </p:txBody>
      </p:sp>
      <p:grpSp>
        <p:nvGrpSpPr>
          <p:cNvPr id="63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682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683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685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2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3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2192000" cy="6858000"/>
          </a:xfrm>
          <a:prstGeom prst="rect"/>
          <a:noFill/>
          <a:ln>
            <a:noFill/>
          </a:ln>
        </p:spPr>
      </p:pic>
      <p:sp>
        <p:nvSpPr>
          <p:cNvPr id="1048686" name=""/>
          <p:cNvSpPr/>
          <p:nvPr/>
        </p:nvSpPr>
        <p:spPr>
          <a:xfrm rot="0">
            <a:off x="0" y="0"/>
            <a:ext cx="12212638" cy="6858000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sp>
        <p:nvSpPr>
          <p:cNvPr id="1048687" name=""/>
          <p:cNvSpPr/>
          <p:nvPr/>
        </p:nvSpPr>
        <p:spPr>
          <a:xfrm rot="0">
            <a:off x="411162" y="1847850"/>
            <a:ext cx="3762375" cy="3984625"/>
          </a:xfrm>
          <a:prstGeom prst="rtTriangle"/>
          <a:solidFill>
            <a:srgbClr val="7389BF">
              <a:alpha val="48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endParaRPr altLang="zh-CN" sz="1800"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048688" name=""/>
          <p:cNvSpPr/>
          <p:nvPr/>
        </p:nvSpPr>
        <p:spPr>
          <a:xfrm rot="0">
            <a:off x="4967287" y="1830387"/>
            <a:ext cx="6248400" cy="568325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38100" cap="flat" cmpd="sng">
            <a:solidFill>
              <a:srgbClr val="F2F2F2">
                <a:alpha val="100000"/>
              </a:srgbClr>
            </a:solidFill>
            <a:prstDash val="solid"/>
            <a:round/>
          </a:ln>
        </p:spPr>
        <p:txBody>
          <a:bodyPr anchor="ctr" bIns="46038" lIns="92075" rIns="92075" tIns="46038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DESCRIPTION SENTENCES</a:t>
            </a:r>
          </a:p>
        </p:txBody>
      </p:sp>
      <p:sp>
        <p:nvSpPr>
          <p:cNvPr id="1048689" name=""/>
          <p:cNvSpPr/>
          <p:nvPr/>
        </p:nvSpPr>
        <p:spPr>
          <a:xfrm rot="0">
            <a:off x="4967287" y="2686050"/>
            <a:ext cx="6248400" cy="569912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38100" cap="flat" cmpd="sng">
            <a:solidFill>
              <a:srgbClr val="F2F2F2">
                <a:alpha val="100000"/>
              </a:srgbClr>
            </a:solidFill>
            <a:prstDash val="solid"/>
            <a:round/>
          </a:ln>
        </p:spPr>
        <p:txBody>
          <a:bodyPr anchor="ctr" bIns="46038" lIns="92075" rIns="92075" tIns="46038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DESCRIPTION SENTENCES</a:t>
            </a:r>
          </a:p>
        </p:txBody>
      </p:sp>
      <p:sp>
        <p:nvSpPr>
          <p:cNvPr id="1048690" name=""/>
          <p:cNvSpPr/>
          <p:nvPr/>
        </p:nvSpPr>
        <p:spPr>
          <a:xfrm rot="0">
            <a:off x="4968875" y="3541712"/>
            <a:ext cx="6245225" cy="569912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38100" cap="flat" cmpd="sng">
            <a:solidFill>
              <a:srgbClr val="F2F2F2">
                <a:alpha val="100000"/>
              </a:srgbClr>
            </a:solidFill>
            <a:prstDash val="solid"/>
            <a:round/>
          </a:ln>
        </p:spPr>
        <p:txBody>
          <a:bodyPr anchor="ctr" bIns="46038" lIns="92075" rIns="92075" tIns="46038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DESCRIPTION SENTENCES</a:t>
            </a:r>
          </a:p>
        </p:txBody>
      </p:sp>
      <p:sp>
        <p:nvSpPr>
          <p:cNvPr id="1048691" name=""/>
          <p:cNvSpPr/>
          <p:nvPr/>
        </p:nvSpPr>
        <p:spPr>
          <a:xfrm rot="0">
            <a:off x="4967287" y="4397375"/>
            <a:ext cx="6248400" cy="569912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38100" cap="flat" cmpd="sng">
            <a:solidFill>
              <a:srgbClr val="F2F2F2">
                <a:alpha val="100000"/>
              </a:srgbClr>
            </a:solidFill>
            <a:prstDash val="solid"/>
            <a:round/>
          </a:ln>
        </p:spPr>
        <p:txBody>
          <a:bodyPr anchor="ctr" bIns="46038" lIns="92075" rIns="92075" tIns="46038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DESCRIPTION SENTENCES</a:t>
            </a:r>
          </a:p>
        </p:txBody>
      </p:sp>
      <p:sp>
        <p:nvSpPr>
          <p:cNvPr id="1048692" name=""/>
          <p:cNvSpPr/>
          <p:nvPr/>
        </p:nvSpPr>
        <p:spPr>
          <a:xfrm rot="0">
            <a:off x="4967287" y="5253037"/>
            <a:ext cx="6248400" cy="568325"/>
          </a:xfrm>
          <a:prstGeom prst="roundRect">
            <a:avLst>
              <a:gd name="adj" fmla="val 16667"/>
            </a:avLst>
          </a:prstGeom>
          <a:solidFill>
            <a:srgbClr val="404040"/>
          </a:solidFill>
          <a:ln w="38100" cap="flat" cmpd="sng">
            <a:solidFill>
              <a:srgbClr val="F2F2F2">
                <a:alpha val="100000"/>
              </a:srgbClr>
            </a:solidFill>
            <a:prstDash val="solid"/>
            <a:round/>
          </a:ln>
        </p:spPr>
        <p:txBody>
          <a:bodyPr anchor="ctr" bIns="46038" lIns="92075" rIns="92075" tIns="46038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zh-CN" sz="1600" lang="en-US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CLICK HERE TO ADD YOUR DESCRIPTION SENTENCES</a:t>
            </a:r>
          </a:p>
        </p:txBody>
      </p:sp>
      <p:cxnSp>
        <p:nvCxnSpPr>
          <p:cNvPr id="3145741" name=""/>
          <p:cNvCxnSpPr>
            <a:cxnSpLocks/>
          </p:cNvCxnSpPr>
          <p:nvPr/>
        </p:nvCxnSpPr>
        <p:spPr>
          <a:xfrm rot="0" flipV="1">
            <a:off x="958850" y="2114550"/>
            <a:ext cx="4008437" cy="0"/>
          </a:xfrm>
          <a:prstGeom prst="straightConnector1"/>
          <a:noFill/>
          <a:ln w="6350" cap="flat" cmpd="sng">
            <a:solidFill>
              <a:srgbClr val="A6A6A6">
                <a:alpha val="100000"/>
              </a:srgbClr>
            </a:solidFill>
            <a:prstDash val="dash"/>
            <a:miter/>
            <a:tailEnd type="triangle" w="med" len="med"/>
          </a:ln>
        </p:spPr>
      </p:cxnSp>
      <p:cxnSp>
        <p:nvCxnSpPr>
          <p:cNvPr id="3145742" name=""/>
          <p:cNvCxnSpPr>
            <a:cxnSpLocks/>
          </p:cNvCxnSpPr>
          <p:nvPr/>
        </p:nvCxnSpPr>
        <p:spPr>
          <a:xfrm rot="0">
            <a:off x="1730375" y="2970212"/>
            <a:ext cx="3236912" cy="0"/>
          </a:xfrm>
          <a:prstGeom prst="straightConnector1"/>
          <a:noFill/>
          <a:ln w="6350" cap="flat" cmpd="sng">
            <a:solidFill>
              <a:srgbClr val="A6A6A6">
                <a:alpha val="100000"/>
              </a:srgbClr>
            </a:solidFill>
            <a:prstDash val="dash"/>
            <a:miter/>
            <a:tailEnd type="triangle" w="med" len="med"/>
          </a:ln>
        </p:spPr>
      </p:cxnSp>
      <p:cxnSp>
        <p:nvCxnSpPr>
          <p:cNvPr id="3145743" name=""/>
          <p:cNvCxnSpPr>
            <a:cxnSpLocks/>
          </p:cNvCxnSpPr>
          <p:nvPr/>
        </p:nvCxnSpPr>
        <p:spPr>
          <a:xfrm rot="0">
            <a:off x="2601912" y="3825875"/>
            <a:ext cx="2366962" cy="0"/>
          </a:xfrm>
          <a:prstGeom prst="straightConnector1"/>
          <a:noFill/>
          <a:ln w="6350" cap="flat" cmpd="sng">
            <a:solidFill>
              <a:srgbClr val="A6A6A6">
                <a:alpha val="100000"/>
              </a:srgbClr>
            </a:solidFill>
            <a:prstDash val="dash"/>
            <a:miter/>
            <a:tailEnd type="triangle" w="med" len="med"/>
          </a:ln>
        </p:spPr>
      </p:cxnSp>
      <p:cxnSp>
        <p:nvCxnSpPr>
          <p:cNvPr id="3145744" name=""/>
          <p:cNvCxnSpPr>
            <a:cxnSpLocks/>
          </p:cNvCxnSpPr>
          <p:nvPr/>
        </p:nvCxnSpPr>
        <p:spPr>
          <a:xfrm rot="0">
            <a:off x="3349625" y="4681537"/>
            <a:ext cx="1617662" cy="0"/>
          </a:xfrm>
          <a:prstGeom prst="straightConnector1"/>
          <a:noFill/>
          <a:ln w="6350" cap="flat" cmpd="sng">
            <a:solidFill>
              <a:srgbClr val="A6A6A6">
                <a:alpha val="100000"/>
              </a:srgbClr>
            </a:solidFill>
            <a:prstDash val="dash"/>
            <a:miter/>
            <a:tailEnd type="triangle" w="med" len="med"/>
          </a:ln>
        </p:spPr>
      </p:cxnSp>
      <p:cxnSp>
        <p:nvCxnSpPr>
          <p:cNvPr id="3145745" name=""/>
          <p:cNvCxnSpPr>
            <a:cxnSpLocks/>
          </p:cNvCxnSpPr>
          <p:nvPr/>
        </p:nvCxnSpPr>
        <p:spPr>
          <a:xfrm rot="0">
            <a:off x="4159250" y="5537200"/>
            <a:ext cx="808037" cy="0"/>
          </a:xfrm>
          <a:prstGeom prst="straightConnector1"/>
          <a:noFill/>
          <a:ln w="6350" cap="flat" cmpd="sng">
            <a:solidFill>
              <a:srgbClr val="A6A6A6">
                <a:alpha val="100000"/>
              </a:srgbClr>
            </a:solidFill>
            <a:prstDash val="dash"/>
            <a:miter/>
            <a:tailEnd type="triangle" w="med" len="med"/>
          </a:ln>
        </p:spPr>
      </p:cxnSp>
      <p:grpSp>
        <p:nvGrpSpPr>
          <p:cNvPr id="65" name=""/>
          <p:cNvGrpSpPr/>
          <p:nvPr/>
        </p:nvGrpSpPr>
        <p:grpSpPr>
          <a:xfrm rot="0">
            <a:off x="604837" y="347662"/>
            <a:ext cx="4818380" cy="914400"/>
            <a:chOff x="605584" y="347739"/>
            <a:chExt cx="4818413" cy="914427"/>
          </a:xfrm>
        </p:grpSpPr>
        <p:sp>
          <p:nvSpPr>
            <p:cNvPr id="1048693" name=""/>
            <p:cNvSpPr txBox="1"/>
            <p:nvPr/>
          </p:nvSpPr>
          <p:spPr>
            <a:xfrm rot="0">
              <a:off x="605584" y="347739"/>
              <a:ext cx="4818413" cy="751863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b="1" sz="4400" lang="en-US">
                  <a:solidFill>
                    <a:srgbClr val="7389BF"/>
                  </a:solidFill>
                </a:rPr>
                <a:t>A BUSINESS </a:t>
              </a:r>
              <a:r>
                <a:rPr altLang="zh-CN" b="1" sz="4400" lang="en-US">
                  <a:solidFill>
                    <a:schemeClr val="lt1"/>
                  </a:solidFill>
                </a:rPr>
                <a:t>PLAN</a:t>
              </a:r>
            </a:p>
          </p:txBody>
        </p:sp>
        <p:sp>
          <p:nvSpPr>
            <p:cNvPr id="1048694" name=""/>
            <p:cNvSpPr/>
            <p:nvPr/>
          </p:nvSpPr>
          <p:spPr>
            <a:xfrm rot="0">
              <a:off x="605584" y="924018"/>
              <a:ext cx="4021164" cy="33814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dist" indent="-342900" lvl="0">
                <a:buFont typeface="Arial" pitchFamily="34" charset="0"/>
                <a:buNone/>
              </a:pPr>
              <a:r>
                <a:rPr altLang="zh-CN" sz="16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48695" name=""/>
          <p:cNvSpPr txBox="1"/>
          <p:nvPr/>
        </p:nvSpPr>
        <p:spPr>
          <a:xfrm rot="0">
            <a:off x="492125" y="3840162"/>
            <a:ext cx="2568575" cy="1691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indent="-342900" lvl="0">
              <a:buFont typeface="Arial" pitchFamily="34" charset="0"/>
              <a:buNone/>
            </a:pPr>
            <a:r>
              <a:rPr altLang="zh-CN" lang="en-US">
                <a:solidFill>
                  <a:srgbClr val="FFFFFF"/>
                </a:solidFill>
              </a:rPr>
              <a:t>CLICK HERE TO</a:t>
            </a:r>
          </a:p>
          <a:p>
            <a:pPr indent="-342900" lvl="0">
              <a:buFont typeface="Arial" pitchFamily="34" charset="0"/>
              <a:buNone/>
            </a:pPr>
            <a:r>
              <a:rPr altLang="zh-CN" lang="en-US">
                <a:solidFill>
                  <a:srgbClr val="FFFFFF"/>
                </a:solidFill>
              </a:rPr>
              <a:t>ADD YOUR </a:t>
            </a:r>
          </a:p>
          <a:p>
            <a:pPr indent="-342900" lvl="0">
              <a:buFont typeface="Arial" pitchFamily="34" charset="0"/>
              <a:buNone/>
            </a:pPr>
            <a:r>
              <a:rPr altLang="zh-CN" lang="en-US">
                <a:solidFill>
                  <a:srgbClr val="FFFFFF"/>
                </a:solidFill>
              </a:rPr>
              <a:t>DESCRIPTION </a:t>
            </a:r>
          </a:p>
          <a:p>
            <a:pPr indent="-342900" lvl="0">
              <a:buFont typeface="Arial" pitchFamily="34" charset="0"/>
              <a:buNone/>
            </a:pPr>
            <a:r>
              <a:rPr altLang="zh-CN" lang="en-US">
                <a:solidFill>
                  <a:srgbClr val="FFFFFF"/>
                </a:solidFill>
              </a:rPr>
              <a:t>SENTENCES ABOUT THIS</a:t>
            </a:r>
          </a:p>
          <a:p>
            <a:pPr indent="-342900" lvl="0">
              <a:buFont typeface="Arial" pitchFamily="34" charset="0"/>
              <a:buNone/>
            </a:pPr>
            <a:r>
              <a:rPr altLang="zh-CN" lang="en-US">
                <a:solidFill>
                  <a:srgbClr val="FFFFFF"/>
                </a:solidFill>
              </a:rPr>
              <a:t>PART</a:t>
            </a:r>
          </a:p>
        </p:txBody>
      </p:sp>
      <p:sp>
        <p:nvSpPr>
          <p:cNvPr id="1048697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2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46288" y="0"/>
            <a:ext cx="11216626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4" name="" descr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52387" y="-30162"/>
            <a:ext cx="12244388" cy="6888162"/>
          </a:xfrm>
          <a:prstGeom prst="rect"/>
          <a:noFill/>
          <a:ln>
            <a:noFill/>
          </a:ln>
        </p:spPr>
      </p:pic>
      <p:sp>
        <p:nvSpPr>
          <p:cNvPr id="1048698" name=""/>
          <p:cNvSpPr/>
          <p:nvPr/>
        </p:nvSpPr>
        <p:spPr>
          <a:xfrm rot="0">
            <a:off x="-36512" y="-14287"/>
            <a:ext cx="12228512" cy="6872287"/>
          </a:xfrm>
          <a:prstGeom prst="rect"/>
          <a:solidFill>
            <a:schemeClr val="dk1">
              <a:alpha val="54999"/>
            </a:schemeClr>
          </a:solidFill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indent="-342900" lvl="0"/>
            <a:endParaRPr altLang="en-US" sz="1800" lang="zh-CN">
              <a:solidFill>
                <a:srgbClr val="FFFFFF"/>
              </a:solidFill>
            </a:endParaRPr>
          </a:p>
        </p:txBody>
      </p:sp>
      <p:grpSp>
        <p:nvGrpSpPr>
          <p:cNvPr id="67" name=""/>
          <p:cNvGrpSpPr/>
          <p:nvPr/>
        </p:nvGrpSpPr>
        <p:grpSpPr>
          <a:xfrm rot="0">
            <a:off x="2509837" y="2684462"/>
            <a:ext cx="7172325" cy="1489075"/>
            <a:chOff x="2447514" y="3011800"/>
            <a:chExt cx="7172736" cy="1489387"/>
          </a:xfrm>
        </p:grpSpPr>
        <p:sp>
          <p:nvSpPr>
            <p:cNvPr id="1048699" name=""/>
            <p:cNvSpPr/>
            <p:nvPr/>
          </p:nvSpPr>
          <p:spPr>
            <a:xfrm rot="0">
              <a:off x="2447514" y="3011800"/>
              <a:ext cx="3515136" cy="1489387"/>
            </a:xfrm>
            <a:prstGeom prst="parallelogram">
              <a:avLst>
                <a:gd name="adj" fmla="val 852"/>
              </a:avLst>
            </a:prstGeom>
            <a:solidFill>
              <a:srgbClr val="7F7F7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600" lang="zh-CN">
                <a:solidFill>
                  <a:srgbClr val="FFFFFF"/>
                </a:solidFill>
              </a:endParaRPr>
            </a:p>
          </p:txBody>
        </p:sp>
        <p:sp>
          <p:nvSpPr>
            <p:cNvPr id="1048700" name=""/>
            <p:cNvSpPr/>
            <p:nvPr/>
          </p:nvSpPr>
          <p:spPr>
            <a:xfrm rot="0">
              <a:off x="5944834" y="3011800"/>
              <a:ext cx="3675416" cy="1484937"/>
            </a:xfrm>
            <a:prstGeom prst="parallelogram">
              <a:avLst>
                <a:gd name="adj" fmla="val 847"/>
              </a:avLst>
            </a:prstGeom>
            <a:solidFill>
              <a:srgbClr val="7389BF">
                <a:alpha val="47842"/>
              </a:srgbClr>
            </a:solidFill>
            <a:ln>
              <a:noFill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algn="ctr" indent="-342900" lvl="0"/>
              <a:endParaRPr altLang="en-US" sz="1800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"/>
          <p:cNvGrpSpPr/>
          <p:nvPr/>
        </p:nvGrpSpPr>
        <p:grpSpPr>
          <a:xfrm rot="0">
            <a:off x="3243262" y="3027362"/>
            <a:ext cx="5897151" cy="751840"/>
            <a:chOff x="3181873" y="3352143"/>
            <a:chExt cx="5897127" cy="752908"/>
          </a:xfrm>
        </p:grpSpPr>
        <p:sp>
          <p:nvSpPr>
            <p:cNvPr id="1048701" name=""/>
            <p:cNvSpPr txBox="1"/>
            <p:nvPr/>
          </p:nvSpPr>
          <p:spPr>
            <a:xfrm rot="0">
              <a:off x="3181873" y="3352143"/>
              <a:ext cx="2379971" cy="752908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zh-CN" sz="4400" lang="en-US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Part Tow</a:t>
              </a:r>
            </a:p>
          </p:txBody>
        </p:sp>
        <p:sp>
          <p:nvSpPr>
            <p:cNvPr id="1048702" name=""/>
            <p:cNvSpPr txBox="1"/>
            <p:nvPr/>
          </p:nvSpPr>
          <p:spPr>
            <a:xfrm rot="0">
              <a:off x="6203732" y="3431103"/>
              <a:ext cx="2875268" cy="625729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aseline="0" b="0" sz="1800" i="0" u="none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indent="-342900" lvl="0">
                <a:buFont typeface="Arial" pitchFamily="34" charset="0"/>
                <a:buNone/>
              </a:pPr>
              <a:r>
                <a:rPr altLang="en-US" b="1" sz="3600" lang="zh-CN">
                  <a:solidFill>
                    <a:schemeClr val="lt1"/>
                  </a:solidFill>
                  <a:latin typeface="微软雅黑" pitchFamily="34" charset="-122"/>
                  <a:ea typeface="微软雅黑" pitchFamily="34" charset="-122"/>
                </a:rPr>
                <a:t>Add your title</a:t>
              </a:r>
            </a:p>
          </p:txBody>
        </p:sp>
      </p:grpSp>
      <p:sp>
        <p:nvSpPr>
          <p:cNvPr id="1048704" name=""/>
          <p:cNvSpPr/>
          <p:nvPr>
            <p:ph type="ftr" sz="quarter" idx="4294967295"/>
          </p:nvPr>
        </p:nvSpPr>
        <p:spPr>
          <a:xfrm rot="0"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ctr" fontAlgn="base" indent="-342900" lvl="0">
              <a:spcBef>
                <a:spcPct val="0"/>
              </a:spcBef>
              <a:spcAft>
                <a:spcPct val="0"/>
              </a:spcAft>
            </a:pPr>
            <a:r>
              <a:rPr altLang="en-US" sz="1200" lang="zh-CN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209722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4762" y="0"/>
            <a:ext cx="916247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占曼琼</dc:creator>
  <cp:lastModifiedBy>Κ囗稥醣</cp:lastModifiedBy>
  <dcterms:created xsi:type="dcterms:W3CDTF">2015-11-15T22:02:12Z</dcterms:created>
  <dcterms:modified xsi:type="dcterms:W3CDTF">2020-04-13T09:56:10Z</dcterms:modified>
</cp:coreProperties>
</file>